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314" r:id="rId2"/>
    <p:sldId id="257" r:id="rId3"/>
    <p:sldId id="313" r:id="rId4"/>
    <p:sldId id="335" r:id="rId5"/>
    <p:sldId id="318" r:id="rId6"/>
    <p:sldId id="319" r:id="rId7"/>
    <p:sldId id="320" r:id="rId8"/>
    <p:sldId id="321" r:id="rId9"/>
    <p:sldId id="262" r:id="rId10"/>
    <p:sldId id="327" r:id="rId11"/>
    <p:sldId id="337" r:id="rId12"/>
    <p:sldId id="334" r:id="rId13"/>
    <p:sldId id="307" r:id="rId14"/>
    <p:sldId id="299" r:id="rId15"/>
    <p:sldId id="33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FE4FB711-E768-3D4C-B3AD-B7236517EB3F}">
          <p14:sldIdLst>
            <p14:sldId id="314"/>
            <p14:sldId id="257"/>
            <p14:sldId id="313"/>
            <p14:sldId id="335"/>
            <p14:sldId id="318"/>
            <p14:sldId id="319"/>
            <p14:sldId id="320"/>
            <p14:sldId id="321"/>
            <p14:sldId id="262"/>
            <p14:sldId id="327"/>
            <p14:sldId id="337"/>
            <p14:sldId id="334"/>
            <p14:sldId id="307"/>
          </p14:sldIdLst>
        </p14:section>
        <p14:section name="Other" id="{6F809AF0-DE3E-1D4B-8E73-5321699B639D}">
          <p14:sldIdLst>
            <p14:sldId id="299"/>
            <p14:sldId id="33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54200"/>
    <a:srgbClr val="FF5100"/>
    <a:srgbClr val="FF3600"/>
    <a:srgbClr val="FFFFFF"/>
    <a:srgbClr val="6DACE6"/>
    <a:srgbClr val="FFFF00"/>
    <a:srgbClr val="F6851D"/>
    <a:srgbClr val="D52D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90"/>
    <p:restoredTop sz="75843"/>
  </p:normalViewPr>
  <p:slideViewPr>
    <p:cSldViewPr snapToGrid="0" snapToObjects="1">
      <p:cViewPr varScale="1">
        <p:scale>
          <a:sx n="90" d="100"/>
          <a:sy n="90" d="100"/>
        </p:scale>
        <p:origin x="232" y="2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2.jpeg>
</file>

<file path=ppt/media/image3.png>
</file>

<file path=ppt/media/image4.pn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AEA24A-26D6-3C41-8C0E-F5BA2637328E}" type="datetimeFigureOut">
              <a:rPr lang="en-AU" smtClean="0"/>
              <a:t>23/9/19</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895C4E-5FDC-4D46-876D-49DD81D96D59}" type="slidenum">
              <a:rPr lang="en-AU" smtClean="0"/>
              <a:t>‹#›</a:t>
            </a:fld>
            <a:endParaRPr lang="en-AU"/>
          </a:p>
        </p:txBody>
      </p:sp>
    </p:spTree>
    <p:extLst>
      <p:ext uri="{BB962C8B-B14F-4D97-AF65-F5344CB8AC3E}">
        <p14:creationId xmlns:p14="http://schemas.microsoft.com/office/powerpoint/2010/main" val="19646232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Hi everyone. I’m Nhi, a PhD student from the Lardelli lab using zebrafish to investigate familial Alzheimer’s disease. I’m also based in the Bioinformatics Hub so my approach mainly uses statistical techniques to analyse data from our lab. </a:t>
            </a:r>
          </a:p>
        </p:txBody>
      </p:sp>
      <p:sp>
        <p:nvSpPr>
          <p:cNvPr id="4" name="Slide Number Placeholder 3"/>
          <p:cNvSpPr>
            <a:spLocks noGrp="1"/>
          </p:cNvSpPr>
          <p:nvPr>
            <p:ph type="sldNum" sz="quarter" idx="5"/>
          </p:nvPr>
        </p:nvSpPr>
        <p:spPr/>
        <p:txBody>
          <a:bodyPr/>
          <a:lstStyle/>
          <a:p>
            <a:fld id="{BF895C4E-5FDC-4D46-876D-49DD81D96D59}" type="slidenum">
              <a:rPr lang="en-AU" smtClean="0"/>
              <a:t>1</a:t>
            </a:fld>
            <a:endParaRPr lang="en-AU"/>
          </a:p>
        </p:txBody>
      </p:sp>
    </p:spTree>
    <p:extLst>
      <p:ext uri="{BB962C8B-B14F-4D97-AF65-F5344CB8AC3E}">
        <p14:creationId xmlns:p14="http://schemas.microsoft.com/office/powerpoint/2010/main" val="20216756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err="1"/>
              <a:t>Weused</a:t>
            </a:r>
            <a:r>
              <a:rPr lang="en-AU" dirty="0"/>
              <a:t> the 3' and 5' IRE gene sets in another gene set enrichment analysis to see whether these genes might be expressed more actively in particular conditions. </a:t>
            </a:r>
          </a:p>
          <a:p>
            <a:r>
              <a:rPr lang="en-AU" dirty="0"/>
              <a:t>We find that aging seems to involve enrichment of 3' IRE genes, while hypoxia, or low oxygen seems to involve a more extreme iron homeostasis response that involves enrichment of both. </a:t>
            </a:r>
          </a:p>
        </p:txBody>
      </p:sp>
      <p:sp>
        <p:nvSpPr>
          <p:cNvPr id="4" name="Slide Number Placeholder 3"/>
          <p:cNvSpPr>
            <a:spLocks noGrp="1"/>
          </p:cNvSpPr>
          <p:nvPr>
            <p:ph type="sldNum" sz="quarter" idx="5"/>
          </p:nvPr>
        </p:nvSpPr>
        <p:spPr/>
        <p:txBody>
          <a:bodyPr/>
          <a:lstStyle/>
          <a:p>
            <a:fld id="{BF895C4E-5FDC-4D46-876D-49DD81D96D59}" type="slidenum">
              <a:rPr lang="en-AU" smtClean="0"/>
              <a:t>10</a:t>
            </a:fld>
            <a:endParaRPr lang="en-AU"/>
          </a:p>
        </p:txBody>
      </p:sp>
    </p:spTree>
    <p:extLst>
      <p:ext uri="{BB962C8B-B14F-4D97-AF65-F5344CB8AC3E}">
        <p14:creationId xmlns:p14="http://schemas.microsoft.com/office/powerpoint/2010/main" val="33067608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Importantly, we find that in the comparison of mutant and wild-type, there is enrichment in the 3' IRE genes, particularly at a younger age, and this response seems to be similar to the 3' IRE gene expression changes happening under hypoxia. </a:t>
            </a:r>
          </a:p>
          <a:p>
            <a:r>
              <a:rPr lang="en-AU" dirty="0"/>
              <a:t>Unfortunately I don't have enough time to go more into detail about how they are similar, but we’ve done some additional analyses that show that the same genes are being expressed in similar ways in these comparisons. </a:t>
            </a:r>
          </a:p>
        </p:txBody>
      </p:sp>
      <p:sp>
        <p:nvSpPr>
          <p:cNvPr id="4" name="Slide Number Placeholder 3"/>
          <p:cNvSpPr>
            <a:spLocks noGrp="1"/>
          </p:cNvSpPr>
          <p:nvPr>
            <p:ph type="sldNum" sz="quarter" idx="5"/>
          </p:nvPr>
        </p:nvSpPr>
        <p:spPr/>
        <p:txBody>
          <a:bodyPr/>
          <a:lstStyle/>
          <a:p>
            <a:fld id="{BF895C4E-5FDC-4D46-876D-49DD81D96D59}" type="slidenum">
              <a:rPr lang="en-AU" smtClean="0"/>
              <a:t>11</a:t>
            </a:fld>
            <a:endParaRPr lang="en-AU"/>
          </a:p>
        </p:txBody>
      </p:sp>
    </p:spTree>
    <p:extLst>
      <p:ext uri="{BB962C8B-B14F-4D97-AF65-F5344CB8AC3E}">
        <p14:creationId xmlns:p14="http://schemas.microsoft.com/office/powerpoint/2010/main" val="150205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AU" dirty="0"/>
              <a:t>For anyone here is coming to AAIC I expand a bit on these additional analyses in my poster </a:t>
            </a:r>
            <a:r>
              <a:rPr lang="en-AU" dirty="0">
                <a:sym typeface="Wingdings" pitchFamily="2" charset="2"/>
              </a:rPr>
              <a:t> </a:t>
            </a:r>
            <a:endParaRPr lang="en-AU" dirty="0"/>
          </a:p>
        </p:txBody>
      </p:sp>
      <p:sp>
        <p:nvSpPr>
          <p:cNvPr id="4" name="Slide Number Placeholder 3"/>
          <p:cNvSpPr>
            <a:spLocks noGrp="1"/>
          </p:cNvSpPr>
          <p:nvPr>
            <p:ph type="sldNum" sz="quarter" idx="5"/>
          </p:nvPr>
        </p:nvSpPr>
        <p:spPr/>
        <p:txBody>
          <a:bodyPr/>
          <a:lstStyle/>
          <a:p>
            <a:fld id="{B406B41E-B0F2-364F-A12F-54E847DD3624}" type="slidenum">
              <a:rPr lang="en-US" smtClean="0"/>
              <a:t>12</a:t>
            </a:fld>
            <a:endParaRPr lang="en-US"/>
          </a:p>
        </p:txBody>
      </p:sp>
    </p:spTree>
    <p:extLst>
      <p:ext uri="{BB962C8B-B14F-4D97-AF65-F5344CB8AC3E}">
        <p14:creationId xmlns:p14="http://schemas.microsoft.com/office/powerpoint/2010/main" val="9480451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 would like to thank my supervisors and the rest of the lab for supporting my research. </a:t>
            </a:r>
          </a:p>
          <a:p>
            <a:r>
              <a:rPr lang="en-AU" dirty="0"/>
              <a:t>Thank you very much for listening!</a:t>
            </a:r>
          </a:p>
        </p:txBody>
      </p:sp>
      <p:sp>
        <p:nvSpPr>
          <p:cNvPr id="4" name="Slide Number Placeholder 3"/>
          <p:cNvSpPr>
            <a:spLocks noGrp="1"/>
          </p:cNvSpPr>
          <p:nvPr>
            <p:ph type="sldNum" sz="quarter" idx="5"/>
          </p:nvPr>
        </p:nvSpPr>
        <p:spPr/>
        <p:txBody>
          <a:bodyPr/>
          <a:lstStyle/>
          <a:p>
            <a:fld id="{BF895C4E-5FDC-4D46-876D-49DD81D96D59}" type="slidenum">
              <a:rPr lang="en-AU" smtClean="0"/>
              <a:t>13</a:t>
            </a:fld>
            <a:endParaRPr lang="en-AU"/>
          </a:p>
        </p:txBody>
      </p:sp>
    </p:spTree>
    <p:extLst>
      <p:ext uri="{BB962C8B-B14F-4D97-AF65-F5344CB8AC3E}">
        <p14:creationId xmlns:p14="http://schemas.microsoft.com/office/powerpoint/2010/main" val="27692685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Group 1</a:t>
            </a:r>
          </a:p>
          <a:p>
            <a:pPr marL="171450" indent="-171450">
              <a:buFontTx/>
              <a:buChar char="-"/>
            </a:pPr>
            <a:r>
              <a:rPr lang="en-AU" dirty="0"/>
              <a:t>May represent the “early response” in the mutants. </a:t>
            </a:r>
          </a:p>
          <a:p>
            <a:pPr marL="171450" indent="-171450">
              <a:buFontTx/>
              <a:buChar char="-"/>
            </a:pPr>
            <a:r>
              <a:rPr lang="en-AU" dirty="0"/>
              <a:t>These genes are up only in young mutants, but do not go up with normal aging or hypoxia, indicating that they are specific to the mutation. </a:t>
            </a:r>
          </a:p>
          <a:p>
            <a:pPr marL="171450" indent="-171450">
              <a:buFontTx/>
              <a:buChar char="-"/>
            </a:pPr>
            <a:endParaRPr lang="en-AU" dirty="0"/>
          </a:p>
          <a:p>
            <a:pPr marL="0" indent="0">
              <a:buFontTx/>
              <a:buNone/>
            </a:pPr>
            <a:r>
              <a:rPr lang="en-AU" dirty="0"/>
              <a:t>Group 2</a:t>
            </a:r>
          </a:p>
          <a:p>
            <a:pPr marL="171450" indent="-171450">
              <a:buFontTx/>
              <a:buChar char="-"/>
            </a:pPr>
            <a:r>
              <a:rPr lang="en-AU" dirty="0"/>
              <a:t>These are genes that show decreased expression in aging, hypoxic response, and also in the mutants as well (relative to age matched siblings).</a:t>
            </a:r>
          </a:p>
          <a:p>
            <a:pPr marL="171450" indent="-171450">
              <a:buFontTx/>
              <a:buChar char="-"/>
            </a:pPr>
            <a:endParaRPr lang="en-AU" dirty="0"/>
          </a:p>
          <a:p>
            <a:pPr marL="0" indent="0">
              <a:buFontTx/>
              <a:buNone/>
            </a:pPr>
            <a:r>
              <a:rPr lang="en-AU" dirty="0"/>
              <a:t>Group 3</a:t>
            </a:r>
          </a:p>
          <a:p>
            <a:pPr marL="171450" indent="-171450">
              <a:buFontTx/>
              <a:buChar char="-"/>
            </a:pPr>
            <a:r>
              <a:rPr lang="en-AU" dirty="0"/>
              <a:t>These genes tend to show increased expression in aging, hypoxic response, and also in mutants. May be slightly weaker in the 24 month old mutants but overall quite similar between the comparisons shown. </a:t>
            </a:r>
          </a:p>
          <a:p>
            <a:pPr marL="171450" indent="-171450">
              <a:buFontTx/>
              <a:buChar char="-"/>
            </a:pPr>
            <a:endParaRPr lang="en-AU" dirty="0"/>
          </a:p>
          <a:p>
            <a:pPr marL="0" indent="0">
              <a:buFontTx/>
              <a:buNone/>
            </a:pPr>
            <a:r>
              <a:rPr lang="en-AU" dirty="0"/>
              <a:t>Group 4</a:t>
            </a:r>
          </a:p>
          <a:p>
            <a:pPr marL="171450" indent="-171450">
              <a:buFontTx/>
              <a:buChar char="-"/>
            </a:pPr>
            <a:r>
              <a:rPr lang="en-AU" dirty="0"/>
              <a:t>This small group of genes shows consistent decreased expression in mutants but mixed patterns during aging or hypoxia. </a:t>
            </a:r>
          </a:p>
          <a:p>
            <a:pPr marL="171450" indent="-171450">
              <a:buFontTx/>
              <a:buChar char="-"/>
            </a:pPr>
            <a:r>
              <a:rPr lang="en-AU" dirty="0"/>
              <a:t>May represent mutant-specific genes. </a:t>
            </a:r>
          </a:p>
          <a:p>
            <a:pPr marL="171450" indent="-171450">
              <a:buFontTx/>
              <a:buChar char="-"/>
            </a:pPr>
            <a:endParaRPr lang="en-AU" dirty="0"/>
          </a:p>
          <a:p>
            <a:pPr marL="0" indent="0">
              <a:buFontTx/>
              <a:buNone/>
            </a:pPr>
            <a:r>
              <a:rPr lang="en-AU" dirty="0"/>
              <a:t>Group 5</a:t>
            </a:r>
          </a:p>
          <a:p>
            <a:pPr marL="171450" indent="-171450">
              <a:buFontTx/>
              <a:buChar char="-"/>
            </a:pPr>
            <a:r>
              <a:rPr lang="en-AU" dirty="0"/>
              <a:t>Increased expression in young mutants. Some are also increased under aging, hypoxic response, or in the aged mutants, to differing extents. </a:t>
            </a:r>
          </a:p>
          <a:p>
            <a:pPr marL="171450" indent="-171450">
              <a:buFontTx/>
              <a:buChar char="-"/>
            </a:pPr>
            <a:endParaRPr lang="en-AU" dirty="0"/>
          </a:p>
        </p:txBody>
      </p:sp>
      <p:sp>
        <p:nvSpPr>
          <p:cNvPr id="4" name="Slide Number Placeholder 3"/>
          <p:cNvSpPr>
            <a:spLocks noGrp="1"/>
          </p:cNvSpPr>
          <p:nvPr>
            <p:ph type="sldNum" sz="quarter" idx="5"/>
          </p:nvPr>
        </p:nvSpPr>
        <p:spPr/>
        <p:txBody>
          <a:bodyPr/>
          <a:lstStyle/>
          <a:p>
            <a:fld id="{B406B41E-B0F2-364F-A12F-54E847DD3624}" type="slidenum">
              <a:rPr lang="en-US" smtClean="0"/>
              <a:t>14</a:t>
            </a:fld>
            <a:endParaRPr lang="en-US"/>
          </a:p>
        </p:txBody>
      </p:sp>
    </p:spTree>
    <p:extLst>
      <p:ext uri="{BB962C8B-B14F-4D97-AF65-F5344CB8AC3E}">
        <p14:creationId xmlns:p14="http://schemas.microsoft.com/office/powerpoint/2010/main" val="21539905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Group 1</a:t>
            </a:r>
          </a:p>
          <a:p>
            <a:pPr marL="171450" indent="-171450">
              <a:buFontTx/>
              <a:buChar char="-"/>
            </a:pPr>
            <a:r>
              <a:rPr lang="en-AU" dirty="0"/>
              <a:t>May represent the “early response” in the mutants. </a:t>
            </a:r>
          </a:p>
          <a:p>
            <a:pPr marL="171450" indent="-171450">
              <a:buFontTx/>
              <a:buChar char="-"/>
            </a:pPr>
            <a:r>
              <a:rPr lang="en-AU" dirty="0"/>
              <a:t>These genes are up only in young mutants, but do not go up with normal aging or hypoxia, indicating that they are specific to the mutation. </a:t>
            </a:r>
          </a:p>
          <a:p>
            <a:pPr marL="171450" indent="-171450">
              <a:buFontTx/>
              <a:buChar char="-"/>
            </a:pPr>
            <a:endParaRPr lang="en-AU" dirty="0"/>
          </a:p>
          <a:p>
            <a:pPr marL="0" indent="0">
              <a:buFontTx/>
              <a:buNone/>
            </a:pPr>
            <a:r>
              <a:rPr lang="en-AU" dirty="0"/>
              <a:t>Group 2</a:t>
            </a:r>
          </a:p>
          <a:p>
            <a:pPr marL="171450" indent="-171450">
              <a:buFontTx/>
              <a:buChar char="-"/>
            </a:pPr>
            <a:r>
              <a:rPr lang="en-AU" dirty="0"/>
              <a:t>These are genes that show decreased expression in aging, hypoxic response, and also in the mutants as well (relative to age matched siblings).</a:t>
            </a:r>
          </a:p>
          <a:p>
            <a:pPr marL="171450" indent="-171450">
              <a:buFontTx/>
              <a:buChar char="-"/>
            </a:pPr>
            <a:endParaRPr lang="en-AU" dirty="0"/>
          </a:p>
          <a:p>
            <a:pPr marL="0" indent="0">
              <a:buFontTx/>
              <a:buNone/>
            </a:pPr>
            <a:r>
              <a:rPr lang="en-AU" dirty="0"/>
              <a:t>Group 3</a:t>
            </a:r>
          </a:p>
          <a:p>
            <a:pPr marL="171450" indent="-171450">
              <a:buFontTx/>
              <a:buChar char="-"/>
            </a:pPr>
            <a:r>
              <a:rPr lang="en-AU" dirty="0"/>
              <a:t>These genes tend to show increased expression in aging, hypoxic response, and also in mutants. May be slightly weaker in the 24 month old mutants but overall quite similar between the comparisons shown. </a:t>
            </a:r>
          </a:p>
          <a:p>
            <a:pPr marL="171450" indent="-171450">
              <a:buFontTx/>
              <a:buChar char="-"/>
            </a:pPr>
            <a:endParaRPr lang="en-AU" dirty="0"/>
          </a:p>
          <a:p>
            <a:pPr marL="0" indent="0">
              <a:buFontTx/>
              <a:buNone/>
            </a:pPr>
            <a:r>
              <a:rPr lang="en-AU" dirty="0"/>
              <a:t>Group 4</a:t>
            </a:r>
          </a:p>
          <a:p>
            <a:pPr marL="171450" indent="-171450">
              <a:buFontTx/>
              <a:buChar char="-"/>
            </a:pPr>
            <a:r>
              <a:rPr lang="en-AU" dirty="0"/>
              <a:t>This small group of genes shows consistent decreased expression in mutants but mixed patterns during aging or hypoxia. </a:t>
            </a:r>
          </a:p>
          <a:p>
            <a:pPr marL="171450" indent="-171450">
              <a:buFontTx/>
              <a:buChar char="-"/>
            </a:pPr>
            <a:r>
              <a:rPr lang="en-AU" dirty="0"/>
              <a:t>May represent mutant-specific genes. </a:t>
            </a:r>
          </a:p>
          <a:p>
            <a:pPr marL="171450" indent="-171450">
              <a:buFontTx/>
              <a:buChar char="-"/>
            </a:pPr>
            <a:endParaRPr lang="en-AU" dirty="0"/>
          </a:p>
          <a:p>
            <a:pPr marL="0" indent="0">
              <a:buFontTx/>
              <a:buNone/>
            </a:pPr>
            <a:r>
              <a:rPr lang="en-AU" dirty="0"/>
              <a:t>Group 5</a:t>
            </a:r>
          </a:p>
          <a:p>
            <a:pPr marL="171450" indent="-171450">
              <a:buFontTx/>
              <a:buChar char="-"/>
            </a:pPr>
            <a:r>
              <a:rPr lang="en-AU" dirty="0"/>
              <a:t>Increased expression in young mutants. Some are also increased under aging, hypoxic response, or in the aged mutants, to differing extents. </a:t>
            </a:r>
          </a:p>
          <a:p>
            <a:pPr marL="171450" indent="-171450">
              <a:buFontTx/>
              <a:buChar char="-"/>
            </a:pPr>
            <a:endParaRPr lang="en-AU" dirty="0"/>
          </a:p>
        </p:txBody>
      </p:sp>
      <p:sp>
        <p:nvSpPr>
          <p:cNvPr id="4" name="Slide Number Placeholder 3"/>
          <p:cNvSpPr>
            <a:spLocks noGrp="1"/>
          </p:cNvSpPr>
          <p:nvPr>
            <p:ph type="sldNum" sz="quarter" idx="5"/>
          </p:nvPr>
        </p:nvSpPr>
        <p:spPr/>
        <p:txBody>
          <a:bodyPr/>
          <a:lstStyle/>
          <a:p>
            <a:fld id="{B406B41E-B0F2-364F-A12F-54E847DD3624}" type="slidenum">
              <a:rPr lang="en-US" smtClean="0"/>
              <a:t>15</a:t>
            </a:fld>
            <a:endParaRPr lang="en-US"/>
          </a:p>
        </p:txBody>
      </p:sp>
    </p:spTree>
    <p:extLst>
      <p:ext uri="{BB962C8B-B14F-4D97-AF65-F5344CB8AC3E}">
        <p14:creationId xmlns:p14="http://schemas.microsoft.com/office/powerpoint/2010/main" val="30546979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Id like to start with the key takeaway messages on this research </a:t>
            </a:r>
            <a:r>
              <a:rPr lang="en-AU" dirty="0" err="1"/>
              <a:t>im</a:t>
            </a:r>
            <a:r>
              <a:rPr lang="en-AU" dirty="0"/>
              <a:t> about to present. (Read out)</a:t>
            </a:r>
          </a:p>
          <a:p>
            <a:r>
              <a:rPr lang="en-AU" dirty="0"/>
              <a:t>First, we’ve found some early evidence in …</a:t>
            </a:r>
          </a:p>
          <a:p>
            <a:r>
              <a:rPr lang="en-AU" dirty="0"/>
              <a:t>Second, we’d also really like to highlight the fact that our approach </a:t>
            </a:r>
            <a:r>
              <a:rPr lang="en-AU" sz="1200" dirty="0">
                <a:latin typeface="Futura PT Book" panose="020B0502020204020303" pitchFamily="34" charset="77"/>
              </a:rPr>
              <a:t>is an extension to standard RNA-seq analysis that has the potential to assess iron homeostasis and its disruption in different conditions (e.g. aging, hypoxia).</a:t>
            </a:r>
            <a:endParaRPr lang="en-AU" dirty="0"/>
          </a:p>
        </p:txBody>
      </p:sp>
      <p:sp>
        <p:nvSpPr>
          <p:cNvPr id="4" name="Slide Number Placeholder 3"/>
          <p:cNvSpPr>
            <a:spLocks noGrp="1"/>
          </p:cNvSpPr>
          <p:nvPr>
            <p:ph type="sldNum" sz="quarter" idx="5"/>
          </p:nvPr>
        </p:nvSpPr>
        <p:spPr/>
        <p:txBody>
          <a:bodyPr/>
          <a:lstStyle/>
          <a:p>
            <a:fld id="{BF895C4E-5FDC-4D46-876D-49DD81D96D59}" type="slidenum">
              <a:rPr lang="en-AU" smtClean="0"/>
              <a:t>2</a:t>
            </a:fld>
            <a:endParaRPr lang="en-AU"/>
          </a:p>
        </p:txBody>
      </p:sp>
    </p:spTree>
    <p:extLst>
      <p:ext uri="{BB962C8B-B14F-4D97-AF65-F5344CB8AC3E}">
        <p14:creationId xmlns:p14="http://schemas.microsoft.com/office/powerpoint/2010/main" val="31219019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So before I go into how we honed in on iron homeostasis, I’d like to introduce the initial aim of this research, which was designed to compare gene expression in the brains of heterozygous mutants &amp; their wild type siblings at a young adult age, and also at an older age when they were infertile. Because aging and hypoxia, or low brain oxygen – are important risk factors in sporadic AD, we also included these conditions to compare their effects on gene expression. As you can see here, we have 8 conditions, with four biological replicates or samples in each. </a:t>
            </a:r>
          </a:p>
          <a:p>
            <a:r>
              <a:rPr lang="en-AU" dirty="0"/>
              <a:t>For RNA-sequencing of these samples, we used whole zebrafish brains. </a:t>
            </a:r>
          </a:p>
        </p:txBody>
      </p:sp>
      <p:sp>
        <p:nvSpPr>
          <p:cNvPr id="4" name="Slide Number Placeholder 3"/>
          <p:cNvSpPr>
            <a:spLocks noGrp="1"/>
          </p:cNvSpPr>
          <p:nvPr>
            <p:ph type="sldNum" sz="quarter" idx="5"/>
          </p:nvPr>
        </p:nvSpPr>
        <p:spPr/>
        <p:txBody>
          <a:bodyPr/>
          <a:lstStyle/>
          <a:p>
            <a:fld id="{BF895C4E-5FDC-4D46-876D-49DD81D96D59}" type="slidenum">
              <a:rPr lang="en-AU" smtClean="0"/>
              <a:t>3</a:t>
            </a:fld>
            <a:endParaRPr lang="en-AU"/>
          </a:p>
        </p:txBody>
      </p:sp>
    </p:spTree>
    <p:extLst>
      <p:ext uri="{BB962C8B-B14F-4D97-AF65-F5344CB8AC3E}">
        <p14:creationId xmlns:p14="http://schemas.microsoft.com/office/powerpoint/2010/main" val="552882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6F722DE9-0D97-9548-903E-4170D8348297}"/>
              </a:ext>
            </a:extLst>
          </p:cNvPr>
          <p:cNvSpPr>
            <a:spLocks noGrp="1"/>
          </p:cNvSpPr>
          <p:nvPr>
            <p:ph type="body" idx="1"/>
          </p:nvPr>
        </p:nvSpPr>
        <p:spPr/>
        <p:txBody>
          <a:bodyPr/>
          <a:lstStyle/>
          <a:p>
            <a:r>
              <a:rPr lang="en-AU" dirty="0"/>
              <a:t>The initial aim of our RNA-sequencing analysis was to get a broad overview of gene expression differences in the brain between these conditions</a:t>
            </a:r>
          </a:p>
          <a:p>
            <a:endParaRPr lang="en-AU" dirty="0"/>
          </a:p>
          <a:p>
            <a:r>
              <a:rPr lang="en-AU" dirty="0"/>
              <a:t> Out of the 18,000 genes we were able to quantify reliably across all samples, we identified genes which were significantly differentially expressed between conditions. </a:t>
            </a:r>
          </a:p>
          <a:p>
            <a:endParaRPr lang="en-AU" dirty="0"/>
          </a:p>
          <a:p>
            <a:r>
              <a:rPr lang="en-AU" dirty="0"/>
              <a:t>In particular, </a:t>
            </a:r>
            <a:r>
              <a:rPr lang="en-AU" dirty="0" err="1"/>
              <a:t>tho</a:t>
            </a:r>
            <a:r>
              <a:rPr lang="en-AU" dirty="0"/>
              <a:t> we were interested in these comparisons between mutant brains and wild type siblings at young and old age. Because the mutation in this study is similar to a familial AD mutation in humans and also in a heterozygous state, we expected gene expression changes we see in the heterozygous mutant brains, particularly at a younger age, to be like clues for the molecular basis of familial AD.</a:t>
            </a:r>
          </a:p>
          <a:p>
            <a:endParaRPr lang="en-AU" dirty="0"/>
          </a:p>
          <a:p>
            <a:endParaRPr lang="en-AU" dirty="0"/>
          </a:p>
          <a:p>
            <a:endParaRPr lang="en-AU"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To interpret these results in a more biologically relevant sense, we used a gene set enrichment analysis. This approach involves testing whether sets of genes involved in the same biological activity are significantly altered in a particular comparison. In the middle here we have the names of the different gene sets, which cover a diverse range of biological activities like (;…). The dots indicate gene sets which were significantly enriched in the comparison between mutant and </a:t>
            </a:r>
            <a:r>
              <a:rPr lang="en-AU" dirty="0" err="1"/>
              <a:t>wts</a:t>
            </a:r>
            <a:r>
              <a:rPr lang="en-AU" dirty="0"/>
              <a:t> at 6 months on the left and 24 months on right.  </a:t>
            </a:r>
          </a:p>
          <a:p>
            <a:endParaRPr lang="en-AU" dirty="0"/>
          </a:p>
          <a:p>
            <a:r>
              <a:rPr lang="en-AU" dirty="0"/>
              <a:t>Within the gene set, we can also see the proportion of genes which were significantly downregulated or upregulated by these colours here. </a:t>
            </a:r>
          </a:p>
          <a:p>
            <a:r>
              <a:rPr lang="en-AU" dirty="0"/>
              <a:t>I know its a bit small, but what I wanted to point out was that </a:t>
            </a:r>
          </a:p>
          <a:p>
            <a:r>
              <a:rPr lang="en-AU" dirty="0"/>
              <a:t>at an old age, almost every biological pathway shows some alteration, which is supportive of the pathological state in an  aged Alzheimer’s disease brain. However, at a younger age as you can see on the left here, fewer pathways are altered, and these are important as they could give us clues as to biological processes which are altered earlier on. </a:t>
            </a:r>
          </a:p>
        </p:txBody>
      </p:sp>
      <p:sp>
        <p:nvSpPr>
          <p:cNvPr id="4" name="Slide Number Placeholder 3"/>
          <p:cNvSpPr>
            <a:spLocks noGrp="1"/>
          </p:cNvSpPr>
          <p:nvPr>
            <p:ph type="sldNum" sz="quarter" idx="5"/>
          </p:nvPr>
        </p:nvSpPr>
        <p:spPr/>
        <p:txBody>
          <a:bodyPr/>
          <a:lstStyle/>
          <a:p>
            <a:fld id="{BF895C4E-5FDC-4D46-876D-49DD81D96D59}" type="slidenum">
              <a:rPr lang="en-AU" smtClean="0"/>
              <a:t>5</a:t>
            </a:fld>
            <a:endParaRPr lang="en-AU"/>
          </a:p>
        </p:txBody>
      </p:sp>
    </p:spTree>
    <p:extLst>
      <p:ext uri="{BB962C8B-B14F-4D97-AF65-F5344CB8AC3E}">
        <p14:creationId xmlns:p14="http://schemas.microsoft.com/office/powerpoint/2010/main" val="25830725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I’d like to highlight heme metabolism, as well as ox </a:t>
            </a:r>
            <a:r>
              <a:rPr lang="en-AU" dirty="0" err="1"/>
              <a:t>phos</a:t>
            </a:r>
            <a:r>
              <a:rPr lang="en-AU" dirty="0"/>
              <a:t> and glycolysis here as pathways which were significantly altered in the young mutant brains relative to wild-type siblings. We can see that early on, there is quite a bit of downregulation with the genes that are part of oxidative phosphorylation, and there is some alteration with glycolysis as well, suggesting some problems with energy metabolism. </a:t>
            </a:r>
          </a:p>
          <a:p>
            <a:r>
              <a:rPr lang="en-AU" dirty="0"/>
              <a:t>(show p-values)</a:t>
            </a:r>
          </a:p>
          <a:p>
            <a:endParaRPr lang="en-AU" dirty="0"/>
          </a:p>
          <a:p>
            <a:r>
              <a:rPr lang="en-AU" dirty="0"/>
              <a:t>We were interested in exploring these pathways further due to a hypothesis paper published last year which collated evidence from many studies and explored the role of iron homeostasis in familial AD, and its links w hypoxia and energy metabolism, which was particularly relevant to this dataset</a:t>
            </a:r>
          </a:p>
        </p:txBody>
      </p:sp>
      <p:sp>
        <p:nvSpPr>
          <p:cNvPr id="4" name="Slide Number Placeholder 3"/>
          <p:cNvSpPr>
            <a:spLocks noGrp="1"/>
          </p:cNvSpPr>
          <p:nvPr>
            <p:ph type="sldNum" sz="quarter" idx="5"/>
          </p:nvPr>
        </p:nvSpPr>
        <p:spPr/>
        <p:txBody>
          <a:bodyPr/>
          <a:lstStyle/>
          <a:p>
            <a:fld id="{BF895C4E-5FDC-4D46-876D-49DD81D96D59}" type="slidenum">
              <a:rPr lang="en-AU" smtClean="0"/>
              <a:t>6</a:t>
            </a:fld>
            <a:endParaRPr lang="en-AU"/>
          </a:p>
        </p:txBody>
      </p:sp>
    </p:spTree>
    <p:extLst>
      <p:ext uri="{BB962C8B-B14F-4D97-AF65-F5344CB8AC3E}">
        <p14:creationId xmlns:p14="http://schemas.microsoft.com/office/powerpoint/2010/main" val="19221774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 Heme Metabolism gene set used in the gene set enrichment analysis is from the Molecular Signatures DB and its a set of ~200 genes involved in metabolism of heme based from results of 36 independent studies. </a:t>
            </a:r>
          </a:p>
          <a:p>
            <a:endParaRPr lang="en-AU" dirty="0"/>
          </a:p>
          <a:p>
            <a:r>
              <a:rPr lang="en-AU" dirty="0"/>
              <a:t>However, the genes involved are a subset of those in more general iron homeostasis responses – many of the genes in the gene set are specific to biosynthesis of the heme form of iron. </a:t>
            </a:r>
          </a:p>
          <a:p>
            <a:endParaRPr lang="en-AU" dirty="0"/>
          </a:p>
          <a:p>
            <a:r>
              <a:rPr lang="en-AU" dirty="0"/>
              <a:t>So the question we wanted to ask was whether we could define an improved gene set computationally, that was more sensitive and comprehensive at capturing differences in overall iron homeostasis disruptions under different conditions. For that we turned to Iron Responsive Elements.</a:t>
            </a:r>
          </a:p>
          <a:p>
            <a:endParaRPr lang="en-AU" dirty="0"/>
          </a:p>
          <a:p>
            <a:endParaRPr lang="en-AU" dirty="0"/>
          </a:p>
        </p:txBody>
      </p:sp>
      <p:sp>
        <p:nvSpPr>
          <p:cNvPr id="4" name="Slide Number Placeholder 3"/>
          <p:cNvSpPr>
            <a:spLocks noGrp="1"/>
          </p:cNvSpPr>
          <p:nvPr>
            <p:ph type="sldNum" sz="quarter" idx="5"/>
          </p:nvPr>
        </p:nvSpPr>
        <p:spPr/>
        <p:txBody>
          <a:bodyPr/>
          <a:lstStyle/>
          <a:p>
            <a:fld id="{BF895C4E-5FDC-4D46-876D-49DD81D96D59}" type="slidenum">
              <a:rPr lang="en-AU" smtClean="0"/>
              <a:t>7</a:t>
            </a:fld>
            <a:endParaRPr lang="en-AU"/>
          </a:p>
        </p:txBody>
      </p:sp>
    </p:spTree>
    <p:extLst>
      <p:ext uri="{BB962C8B-B14F-4D97-AF65-F5344CB8AC3E}">
        <p14:creationId xmlns:p14="http://schemas.microsoft.com/office/powerpoint/2010/main" val="20707654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This is a bit simplified but in general, under iron deficient conditions, an Iron Responsive Protein, or IRP will bind to Iron Responsive Elements in the5’ or 3’  untranslated regions of genes involved in iron metabolism. Binding to the 5’ end represses translation of the transcript, while binding to the 3’ end stabilises the transcript and increases expression. </a:t>
            </a:r>
          </a:p>
          <a:p>
            <a:endParaRPr lang="en-AU" dirty="0"/>
          </a:p>
          <a:p>
            <a:r>
              <a:rPr lang="en-AU" dirty="0"/>
              <a:t>Iron responsive elements are IREs are motifs that form a stem loop. When we looked in literature and databases for comprehensive sets of genes w/ IREs, we couldn’t find any so we defined our own computationally. We used the approach in this study, which implemented their methods as a bioinformatic web server.</a:t>
            </a:r>
          </a:p>
          <a:p>
            <a:endParaRPr lang="en-AU" dirty="0"/>
          </a:p>
          <a:p>
            <a:r>
              <a:rPr lang="en-AU" dirty="0"/>
              <a:t>What we basically did, was extract all 3' and 5' untranslated regions from reference zebrafish transcripts and use this web server to search for sequences able to form IRE stem loop motifs. </a:t>
            </a:r>
          </a:p>
        </p:txBody>
      </p:sp>
      <p:sp>
        <p:nvSpPr>
          <p:cNvPr id="4" name="Slide Number Placeholder 3"/>
          <p:cNvSpPr>
            <a:spLocks noGrp="1"/>
          </p:cNvSpPr>
          <p:nvPr>
            <p:ph type="sldNum" sz="quarter" idx="5"/>
          </p:nvPr>
        </p:nvSpPr>
        <p:spPr/>
        <p:txBody>
          <a:bodyPr/>
          <a:lstStyle/>
          <a:p>
            <a:fld id="{BF895C4E-5FDC-4D46-876D-49DD81D96D59}" type="slidenum">
              <a:rPr lang="en-AU" smtClean="0"/>
              <a:t>8</a:t>
            </a:fld>
            <a:endParaRPr lang="en-AU"/>
          </a:p>
        </p:txBody>
      </p:sp>
    </p:spTree>
    <p:extLst>
      <p:ext uri="{BB962C8B-B14F-4D97-AF65-F5344CB8AC3E}">
        <p14:creationId xmlns:p14="http://schemas.microsoft.com/office/powerpoint/2010/main" val="39460234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Using this method, we found 393 genes with Iron responsive elements in the 5' untranslated region</a:t>
            </a:r>
          </a:p>
          <a:p>
            <a:r>
              <a:rPr lang="en-AU" dirty="0"/>
              <a:t>and around 1200 genes with iron responsive elements in the 3' untranslated region</a:t>
            </a:r>
          </a:p>
          <a:p>
            <a:r>
              <a:rPr lang="en-AU" dirty="0"/>
              <a:t>As you can see here, these gene sets are comprehensive and contain many genes which aren't represented in other existing gene sets in databases. While it also has some overlap with the Hallmark heme metabolism, they are also quite distinct. This suggests that the IRE gene sets we defined might be a useful contribution to anyone who wants to look at iron homeostasis in their RNA-sequencing data.  </a:t>
            </a:r>
          </a:p>
        </p:txBody>
      </p:sp>
      <p:sp>
        <p:nvSpPr>
          <p:cNvPr id="4" name="Slide Number Placeholder 3"/>
          <p:cNvSpPr>
            <a:spLocks noGrp="1"/>
          </p:cNvSpPr>
          <p:nvPr>
            <p:ph type="sldNum" sz="quarter" idx="5"/>
          </p:nvPr>
        </p:nvSpPr>
        <p:spPr/>
        <p:txBody>
          <a:bodyPr/>
          <a:lstStyle/>
          <a:p>
            <a:fld id="{BF895C4E-5FDC-4D46-876D-49DD81D96D59}" type="slidenum">
              <a:rPr lang="en-AU" smtClean="0"/>
              <a:t>9</a:t>
            </a:fld>
            <a:endParaRPr lang="en-AU"/>
          </a:p>
        </p:txBody>
      </p:sp>
    </p:spTree>
    <p:extLst>
      <p:ext uri="{BB962C8B-B14F-4D97-AF65-F5344CB8AC3E}">
        <p14:creationId xmlns:p14="http://schemas.microsoft.com/office/powerpoint/2010/main" val="18076090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36A75-6C0D-9C42-B1B1-46C5D5E119F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AU"/>
          </a:p>
        </p:txBody>
      </p:sp>
      <p:sp>
        <p:nvSpPr>
          <p:cNvPr id="3" name="Subtitle 2">
            <a:extLst>
              <a:ext uri="{FF2B5EF4-FFF2-40B4-BE49-F238E27FC236}">
                <a16:creationId xmlns:a16="http://schemas.microsoft.com/office/drawing/2014/main" id="{50A4ED95-BFCB-C64B-AF2E-197FBE78DF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AU"/>
          </a:p>
        </p:txBody>
      </p:sp>
      <p:sp>
        <p:nvSpPr>
          <p:cNvPr id="4" name="Date Placeholder 3">
            <a:extLst>
              <a:ext uri="{FF2B5EF4-FFF2-40B4-BE49-F238E27FC236}">
                <a16:creationId xmlns:a16="http://schemas.microsoft.com/office/drawing/2014/main" id="{EDF7E499-54B2-5F4E-A3CF-8F4DE6557193}"/>
              </a:ext>
            </a:extLst>
          </p:cNvPr>
          <p:cNvSpPr>
            <a:spLocks noGrp="1"/>
          </p:cNvSpPr>
          <p:nvPr>
            <p:ph type="dt" sz="half" idx="10"/>
          </p:nvPr>
        </p:nvSpPr>
        <p:spPr/>
        <p:txBody>
          <a:bodyPr/>
          <a:lstStyle/>
          <a:p>
            <a:fld id="{84AA9882-A8E3-4844-ABF1-5C0788F6C6AD}" type="datetimeFigureOut">
              <a:rPr lang="en-AU" smtClean="0"/>
              <a:t>23/9/19</a:t>
            </a:fld>
            <a:endParaRPr lang="en-AU"/>
          </a:p>
        </p:txBody>
      </p:sp>
      <p:sp>
        <p:nvSpPr>
          <p:cNvPr id="5" name="Footer Placeholder 4">
            <a:extLst>
              <a:ext uri="{FF2B5EF4-FFF2-40B4-BE49-F238E27FC236}">
                <a16:creationId xmlns:a16="http://schemas.microsoft.com/office/drawing/2014/main" id="{323FEDDE-EAD8-2446-AD8A-53FA5C778EC0}"/>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1AFF3AE4-AC25-274B-BD7F-715BA67AE752}"/>
              </a:ext>
            </a:extLst>
          </p:cNvPr>
          <p:cNvSpPr>
            <a:spLocks noGrp="1"/>
          </p:cNvSpPr>
          <p:nvPr>
            <p:ph type="sldNum" sz="quarter" idx="12"/>
          </p:nvPr>
        </p:nvSpPr>
        <p:spPr/>
        <p:txBody>
          <a:bodyPr/>
          <a:lstStyle/>
          <a:p>
            <a:fld id="{DFC678DC-0A89-EC4A-B811-CB6967A244FE}" type="slidenum">
              <a:rPr lang="en-AU" smtClean="0"/>
              <a:t>‹#›</a:t>
            </a:fld>
            <a:endParaRPr lang="en-AU"/>
          </a:p>
        </p:txBody>
      </p:sp>
    </p:spTree>
    <p:extLst>
      <p:ext uri="{BB962C8B-B14F-4D97-AF65-F5344CB8AC3E}">
        <p14:creationId xmlns:p14="http://schemas.microsoft.com/office/powerpoint/2010/main" val="3632536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86404C-1732-CF43-B363-8A1439C53E90}"/>
              </a:ext>
            </a:extLst>
          </p:cNvPr>
          <p:cNvSpPr>
            <a:spLocks noGrp="1"/>
          </p:cNvSpPr>
          <p:nvPr>
            <p:ph type="title"/>
          </p:nvPr>
        </p:nvSpPr>
        <p:spPr/>
        <p:txBody>
          <a:bodyPr/>
          <a:lstStyle/>
          <a:p>
            <a:r>
              <a:rPr lang="en-GB"/>
              <a:t>Click to edit Master title style</a:t>
            </a:r>
            <a:endParaRPr lang="en-AU"/>
          </a:p>
        </p:txBody>
      </p:sp>
      <p:sp>
        <p:nvSpPr>
          <p:cNvPr id="3" name="Vertical Text Placeholder 2">
            <a:extLst>
              <a:ext uri="{FF2B5EF4-FFF2-40B4-BE49-F238E27FC236}">
                <a16:creationId xmlns:a16="http://schemas.microsoft.com/office/drawing/2014/main" id="{A3874892-3EC9-3342-84E6-8D09DB346CA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Date Placeholder 3">
            <a:extLst>
              <a:ext uri="{FF2B5EF4-FFF2-40B4-BE49-F238E27FC236}">
                <a16:creationId xmlns:a16="http://schemas.microsoft.com/office/drawing/2014/main" id="{0609A5E0-508C-8646-886E-9FBDEFD68754}"/>
              </a:ext>
            </a:extLst>
          </p:cNvPr>
          <p:cNvSpPr>
            <a:spLocks noGrp="1"/>
          </p:cNvSpPr>
          <p:nvPr>
            <p:ph type="dt" sz="half" idx="10"/>
          </p:nvPr>
        </p:nvSpPr>
        <p:spPr/>
        <p:txBody>
          <a:bodyPr/>
          <a:lstStyle/>
          <a:p>
            <a:fld id="{84AA9882-A8E3-4844-ABF1-5C0788F6C6AD}" type="datetimeFigureOut">
              <a:rPr lang="en-AU" smtClean="0"/>
              <a:t>23/9/19</a:t>
            </a:fld>
            <a:endParaRPr lang="en-AU"/>
          </a:p>
        </p:txBody>
      </p:sp>
      <p:sp>
        <p:nvSpPr>
          <p:cNvPr id="5" name="Footer Placeholder 4">
            <a:extLst>
              <a:ext uri="{FF2B5EF4-FFF2-40B4-BE49-F238E27FC236}">
                <a16:creationId xmlns:a16="http://schemas.microsoft.com/office/drawing/2014/main" id="{8F1812D0-12C3-CA40-A3AB-4F7BDD263957}"/>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DE6077F1-191D-DB42-852A-039344E05551}"/>
              </a:ext>
            </a:extLst>
          </p:cNvPr>
          <p:cNvSpPr>
            <a:spLocks noGrp="1"/>
          </p:cNvSpPr>
          <p:nvPr>
            <p:ph type="sldNum" sz="quarter" idx="12"/>
          </p:nvPr>
        </p:nvSpPr>
        <p:spPr/>
        <p:txBody>
          <a:bodyPr/>
          <a:lstStyle/>
          <a:p>
            <a:fld id="{DFC678DC-0A89-EC4A-B811-CB6967A244FE}" type="slidenum">
              <a:rPr lang="en-AU" smtClean="0"/>
              <a:t>‹#›</a:t>
            </a:fld>
            <a:endParaRPr lang="en-AU"/>
          </a:p>
        </p:txBody>
      </p:sp>
    </p:spTree>
    <p:extLst>
      <p:ext uri="{BB962C8B-B14F-4D97-AF65-F5344CB8AC3E}">
        <p14:creationId xmlns:p14="http://schemas.microsoft.com/office/powerpoint/2010/main" val="14640724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83427AA-8C12-FD4B-926D-8D3CC24446C4}"/>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AU"/>
          </a:p>
        </p:txBody>
      </p:sp>
      <p:sp>
        <p:nvSpPr>
          <p:cNvPr id="3" name="Vertical Text Placeholder 2">
            <a:extLst>
              <a:ext uri="{FF2B5EF4-FFF2-40B4-BE49-F238E27FC236}">
                <a16:creationId xmlns:a16="http://schemas.microsoft.com/office/drawing/2014/main" id="{EDB7A9A0-0255-2748-9E94-5F2A1BF3B948}"/>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Date Placeholder 3">
            <a:extLst>
              <a:ext uri="{FF2B5EF4-FFF2-40B4-BE49-F238E27FC236}">
                <a16:creationId xmlns:a16="http://schemas.microsoft.com/office/drawing/2014/main" id="{2D354104-6BB8-1B47-8311-DAAF71D51BF8}"/>
              </a:ext>
            </a:extLst>
          </p:cNvPr>
          <p:cNvSpPr>
            <a:spLocks noGrp="1"/>
          </p:cNvSpPr>
          <p:nvPr>
            <p:ph type="dt" sz="half" idx="10"/>
          </p:nvPr>
        </p:nvSpPr>
        <p:spPr/>
        <p:txBody>
          <a:bodyPr/>
          <a:lstStyle/>
          <a:p>
            <a:fld id="{84AA9882-A8E3-4844-ABF1-5C0788F6C6AD}" type="datetimeFigureOut">
              <a:rPr lang="en-AU" smtClean="0"/>
              <a:t>23/9/19</a:t>
            </a:fld>
            <a:endParaRPr lang="en-AU"/>
          </a:p>
        </p:txBody>
      </p:sp>
      <p:sp>
        <p:nvSpPr>
          <p:cNvPr id="5" name="Footer Placeholder 4">
            <a:extLst>
              <a:ext uri="{FF2B5EF4-FFF2-40B4-BE49-F238E27FC236}">
                <a16:creationId xmlns:a16="http://schemas.microsoft.com/office/drawing/2014/main" id="{F149B1DC-2ABE-2847-A226-2AE4CF335BCB}"/>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1F9BBF8-3F83-FD45-AB22-57F3F0C34DBE}"/>
              </a:ext>
            </a:extLst>
          </p:cNvPr>
          <p:cNvSpPr>
            <a:spLocks noGrp="1"/>
          </p:cNvSpPr>
          <p:nvPr>
            <p:ph type="sldNum" sz="quarter" idx="12"/>
          </p:nvPr>
        </p:nvSpPr>
        <p:spPr/>
        <p:txBody>
          <a:bodyPr/>
          <a:lstStyle/>
          <a:p>
            <a:fld id="{DFC678DC-0A89-EC4A-B811-CB6967A244FE}" type="slidenum">
              <a:rPr lang="en-AU" smtClean="0"/>
              <a:t>‹#›</a:t>
            </a:fld>
            <a:endParaRPr lang="en-AU"/>
          </a:p>
        </p:txBody>
      </p:sp>
    </p:spTree>
    <p:extLst>
      <p:ext uri="{BB962C8B-B14F-4D97-AF65-F5344CB8AC3E}">
        <p14:creationId xmlns:p14="http://schemas.microsoft.com/office/powerpoint/2010/main" val="8243836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B313B-5510-054A-A1D5-79C11A16B283}"/>
              </a:ext>
            </a:extLst>
          </p:cNvPr>
          <p:cNvSpPr>
            <a:spLocks noGrp="1"/>
          </p:cNvSpPr>
          <p:nvPr>
            <p:ph type="title"/>
          </p:nvPr>
        </p:nvSpPr>
        <p:spPr/>
        <p:txBody>
          <a:bodyPr/>
          <a:lstStyle/>
          <a:p>
            <a:r>
              <a:rPr lang="en-GB"/>
              <a:t>Click to edit Master title style</a:t>
            </a:r>
            <a:endParaRPr lang="en-AU"/>
          </a:p>
        </p:txBody>
      </p:sp>
      <p:sp>
        <p:nvSpPr>
          <p:cNvPr id="3" name="Content Placeholder 2">
            <a:extLst>
              <a:ext uri="{FF2B5EF4-FFF2-40B4-BE49-F238E27FC236}">
                <a16:creationId xmlns:a16="http://schemas.microsoft.com/office/drawing/2014/main" id="{63EAE79A-A4C3-CD43-BBF7-46CC09CE9078}"/>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Date Placeholder 3">
            <a:extLst>
              <a:ext uri="{FF2B5EF4-FFF2-40B4-BE49-F238E27FC236}">
                <a16:creationId xmlns:a16="http://schemas.microsoft.com/office/drawing/2014/main" id="{B5785DB4-CBE3-534B-8410-7A0B3E8C794D}"/>
              </a:ext>
            </a:extLst>
          </p:cNvPr>
          <p:cNvSpPr>
            <a:spLocks noGrp="1"/>
          </p:cNvSpPr>
          <p:nvPr>
            <p:ph type="dt" sz="half" idx="10"/>
          </p:nvPr>
        </p:nvSpPr>
        <p:spPr/>
        <p:txBody>
          <a:bodyPr/>
          <a:lstStyle/>
          <a:p>
            <a:fld id="{84AA9882-A8E3-4844-ABF1-5C0788F6C6AD}" type="datetimeFigureOut">
              <a:rPr lang="en-AU" smtClean="0"/>
              <a:t>23/9/19</a:t>
            </a:fld>
            <a:endParaRPr lang="en-AU"/>
          </a:p>
        </p:txBody>
      </p:sp>
      <p:sp>
        <p:nvSpPr>
          <p:cNvPr id="5" name="Footer Placeholder 4">
            <a:extLst>
              <a:ext uri="{FF2B5EF4-FFF2-40B4-BE49-F238E27FC236}">
                <a16:creationId xmlns:a16="http://schemas.microsoft.com/office/drawing/2014/main" id="{118CD869-8A87-E84F-9045-69136909EF80}"/>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DFE2F10-1076-DD45-A216-1A3CD1037993}"/>
              </a:ext>
            </a:extLst>
          </p:cNvPr>
          <p:cNvSpPr>
            <a:spLocks noGrp="1"/>
          </p:cNvSpPr>
          <p:nvPr>
            <p:ph type="sldNum" sz="quarter" idx="12"/>
          </p:nvPr>
        </p:nvSpPr>
        <p:spPr/>
        <p:txBody>
          <a:bodyPr/>
          <a:lstStyle/>
          <a:p>
            <a:fld id="{DFC678DC-0A89-EC4A-B811-CB6967A244FE}" type="slidenum">
              <a:rPr lang="en-AU" smtClean="0"/>
              <a:t>‹#›</a:t>
            </a:fld>
            <a:endParaRPr lang="en-AU"/>
          </a:p>
        </p:txBody>
      </p:sp>
    </p:spTree>
    <p:extLst>
      <p:ext uri="{BB962C8B-B14F-4D97-AF65-F5344CB8AC3E}">
        <p14:creationId xmlns:p14="http://schemas.microsoft.com/office/powerpoint/2010/main" val="24134188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3E9E9-F404-074D-990C-EFA144081F38}"/>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AU"/>
          </a:p>
        </p:txBody>
      </p:sp>
      <p:sp>
        <p:nvSpPr>
          <p:cNvPr id="3" name="Text Placeholder 2">
            <a:extLst>
              <a:ext uri="{FF2B5EF4-FFF2-40B4-BE49-F238E27FC236}">
                <a16:creationId xmlns:a16="http://schemas.microsoft.com/office/drawing/2014/main" id="{371E5C60-CDBC-CF43-BDAC-9F3A27BA83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8A47973F-A81C-2042-B202-A74433719172}"/>
              </a:ext>
            </a:extLst>
          </p:cNvPr>
          <p:cNvSpPr>
            <a:spLocks noGrp="1"/>
          </p:cNvSpPr>
          <p:nvPr>
            <p:ph type="dt" sz="half" idx="10"/>
          </p:nvPr>
        </p:nvSpPr>
        <p:spPr/>
        <p:txBody>
          <a:bodyPr/>
          <a:lstStyle/>
          <a:p>
            <a:fld id="{84AA9882-A8E3-4844-ABF1-5C0788F6C6AD}" type="datetimeFigureOut">
              <a:rPr lang="en-AU" smtClean="0"/>
              <a:t>23/9/19</a:t>
            </a:fld>
            <a:endParaRPr lang="en-AU"/>
          </a:p>
        </p:txBody>
      </p:sp>
      <p:sp>
        <p:nvSpPr>
          <p:cNvPr id="5" name="Footer Placeholder 4">
            <a:extLst>
              <a:ext uri="{FF2B5EF4-FFF2-40B4-BE49-F238E27FC236}">
                <a16:creationId xmlns:a16="http://schemas.microsoft.com/office/drawing/2014/main" id="{756571DA-62DC-C241-90FB-5F159BA24FB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57CF21C9-656E-D344-BA62-1BBA0BDF90BA}"/>
              </a:ext>
            </a:extLst>
          </p:cNvPr>
          <p:cNvSpPr>
            <a:spLocks noGrp="1"/>
          </p:cNvSpPr>
          <p:nvPr>
            <p:ph type="sldNum" sz="quarter" idx="12"/>
          </p:nvPr>
        </p:nvSpPr>
        <p:spPr/>
        <p:txBody>
          <a:bodyPr/>
          <a:lstStyle/>
          <a:p>
            <a:fld id="{DFC678DC-0A89-EC4A-B811-CB6967A244FE}" type="slidenum">
              <a:rPr lang="en-AU" smtClean="0"/>
              <a:t>‹#›</a:t>
            </a:fld>
            <a:endParaRPr lang="en-AU"/>
          </a:p>
        </p:txBody>
      </p:sp>
    </p:spTree>
    <p:extLst>
      <p:ext uri="{BB962C8B-B14F-4D97-AF65-F5344CB8AC3E}">
        <p14:creationId xmlns:p14="http://schemas.microsoft.com/office/powerpoint/2010/main" val="25852884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900C8-5468-314D-A659-E899444B0574}"/>
              </a:ext>
            </a:extLst>
          </p:cNvPr>
          <p:cNvSpPr>
            <a:spLocks noGrp="1"/>
          </p:cNvSpPr>
          <p:nvPr>
            <p:ph type="title"/>
          </p:nvPr>
        </p:nvSpPr>
        <p:spPr/>
        <p:txBody>
          <a:bodyPr/>
          <a:lstStyle/>
          <a:p>
            <a:r>
              <a:rPr lang="en-GB"/>
              <a:t>Click to edit Master title style</a:t>
            </a:r>
            <a:endParaRPr lang="en-AU"/>
          </a:p>
        </p:txBody>
      </p:sp>
      <p:sp>
        <p:nvSpPr>
          <p:cNvPr id="3" name="Content Placeholder 2">
            <a:extLst>
              <a:ext uri="{FF2B5EF4-FFF2-40B4-BE49-F238E27FC236}">
                <a16:creationId xmlns:a16="http://schemas.microsoft.com/office/drawing/2014/main" id="{CBA6C9B2-8D0B-AA45-924A-3D7F383F6A83}"/>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Content Placeholder 3">
            <a:extLst>
              <a:ext uri="{FF2B5EF4-FFF2-40B4-BE49-F238E27FC236}">
                <a16:creationId xmlns:a16="http://schemas.microsoft.com/office/drawing/2014/main" id="{25274412-F50B-BD44-9105-16239B7EEA8A}"/>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5" name="Date Placeholder 4">
            <a:extLst>
              <a:ext uri="{FF2B5EF4-FFF2-40B4-BE49-F238E27FC236}">
                <a16:creationId xmlns:a16="http://schemas.microsoft.com/office/drawing/2014/main" id="{B1843056-04BF-7F4E-B892-CF5E381CE665}"/>
              </a:ext>
            </a:extLst>
          </p:cNvPr>
          <p:cNvSpPr>
            <a:spLocks noGrp="1"/>
          </p:cNvSpPr>
          <p:nvPr>
            <p:ph type="dt" sz="half" idx="10"/>
          </p:nvPr>
        </p:nvSpPr>
        <p:spPr/>
        <p:txBody>
          <a:bodyPr/>
          <a:lstStyle/>
          <a:p>
            <a:fld id="{84AA9882-A8E3-4844-ABF1-5C0788F6C6AD}" type="datetimeFigureOut">
              <a:rPr lang="en-AU" smtClean="0"/>
              <a:t>23/9/19</a:t>
            </a:fld>
            <a:endParaRPr lang="en-AU"/>
          </a:p>
        </p:txBody>
      </p:sp>
      <p:sp>
        <p:nvSpPr>
          <p:cNvPr id="6" name="Footer Placeholder 5">
            <a:extLst>
              <a:ext uri="{FF2B5EF4-FFF2-40B4-BE49-F238E27FC236}">
                <a16:creationId xmlns:a16="http://schemas.microsoft.com/office/drawing/2014/main" id="{B33C40C4-AC15-8845-821C-8FEB8AB68725}"/>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213025D8-60FD-4341-AB38-9132C3D68583}"/>
              </a:ext>
            </a:extLst>
          </p:cNvPr>
          <p:cNvSpPr>
            <a:spLocks noGrp="1"/>
          </p:cNvSpPr>
          <p:nvPr>
            <p:ph type="sldNum" sz="quarter" idx="12"/>
          </p:nvPr>
        </p:nvSpPr>
        <p:spPr/>
        <p:txBody>
          <a:bodyPr/>
          <a:lstStyle/>
          <a:p>
            <a:fld id="{DFC678DC-0A89-EC4A-B811-CB6967A244FE}" type="slidenum">
              <a:rPr lang="en-AU" smtClean="0"/>
              <a:t>‹#›</a:t>
            </a:fld>
            <a:endParaRPr lang="en-AU"/>
          </a:p>
        </p:txBody>
      </p:sp>
    </p:spTree>
    <p:extLst>
      <p:ext uri="{BB962C8B-B14F-4D97-AF65-F5344CB8AC3E}">
        <p14:creationId xmlns:p14="http://schemas.microsoft.com/office/powerpoint/2010/main" val="30293977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A23099-E674-6D45-8A37-8625714D487A}"/>
              </a:ext>
            </a:extLst>
          </p:cNvPr>
          <p:cNvSpPr>
            <a:spLocks noGrp="1"/>
          </p:cNvSpPr>
          <p:nvPr>
            <p:ph type="title"/>
          </p:nvPr>
        </p:nvSpPr>
        <p:spPr>
          <a:xfrm>
            <a:off x="839788" y="365125"/>
            <a:ext cx="10515600" cy="1325563"/>
          </a:xfrm>
        </p:spPr>
        <p:txBody>
          <a:bodyPr/>
          <a:lstStyle/>
          <a:p>
            <a:r>
              <a:rPr lang="en-GB"/>
              <a:t>Click to edit Master title style</a:t>
            </a:r>
            <a:endParaRPr lang="en-AU"/>
          </a:p>
        </p:txBody>
      </p:sp>
      <p:sp>
        <p:nvSpPr>
          <p:cNvPr id="3" name="Text Placeholder 2">
            <a:extLst>
              <a:ext uri="{FF2B5EF4-FFF2-40B4-BE49-F238E27FC236}">
                <a16:creationId xmlns:a16="http://schemas.microsoft.com/office/drawing/2014/main" id="{6176F1B8-9DB4-CE42-9216-203CB789B9C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EEE6CD2-7BA6-4040-99C4-62DF64FC4809}"/>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5" name="Text Placeholder 4">
            <a:extLst>
              <a:ext uri="{FF2B5EF4-FFF2-40B4-BE49-F238E27FC236}">
                <a16:creationId xmlns:a16="http://schemas.microsoft.com/office/drawing/2014/main" id="{B7AEC39D-B165-0547-945B-1949255A774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749CAA3E-3F8A-5144-AB1F-7A8026234C7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7" name="Date Placeholder 6">
            <a:extLst>
              <a:ext uri="{FF2B5EF4-FFF2-40B4-BE49-F238E27FC236}">
                <a16:creationId xmlns:a16="http://schemas.microsoft.com/office/drawing/2014/main" id="{F330E31D-3FAD-8E41-ACF5-39399DF17C75}"/>
              </a:ext>
            </a:extLst>
          </p:cNvPr>
          <p:cNvSpPr>
            <a:spLocks noGrp="1"/>
          </p:cNvSpPr>
          <p:nvPr>
            <p:ph type="dt" sz="half" idx="10"/>
          </p:nvPr>
        </p:nvSpPr>
        <p:spPr/>
        <p:txBody>
          <a:bodyPr/>
          <a:lstStyle/>
          <a:p>
            <a:fld id="{84AA9882-A8E3-4844-ABF1-5C0788F6C6AD}" type="datetimeFigureOut">
              <a:rPr lang="en-AU" smtClean="0"/>
              <a:t>23/9/19</a:t>
            </a:fld>
            <a:endParaRPr lang="en-AU"/>
          </a:p>
        </p:txBody>
      </p:sp>
      <p:sp>
        <p:nvSpPr>
          <p:cNvPr id="8" name="Footer Placeholder 7">
            <a:extLst>
              <a:ext uri="{FF2B5EF4-FFF2-40B4-BE49-F238E27FC236}">
                <a16:creationId xmlns:a16="http://schemas.microsoft.com/office/drawing/2014/main" id="{C3A77FEC-E999-A041-9BE0-42ED0D975B87}"/>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42370231-32FB-E649-AC44-8C210C40594C}"/>
              </a:ext>
            </a:extLst>
          </p:cNvPr>
          <p:cNvSpPr>
            <a:spLocks noGrp="1"/>
          </p:cNvSpPr>
          <p:nvPr>
            <p:ph type="sldNum" sz="quarter" idx="12"/>
          </p:nvPr>
        </p:nvSpPr>
        <p:spPr/>
        <p:txBody>
          <a:bodyPr/>
          <a:lstStyle/>
          <a:p>
            <a:fld id="{DFC678DC-0A89-EC4A-B811-CB6967A244FE}" type="slidenum">
              <a:rPr lang="en-AU" smtClean="0"/>
              <a:t>‹#›</a:t>
            </a:fld>
            <a:endParaRPr lang="en-AU"/>
          </a:p>
        </p:txBody>
      </p:sp>
    </p:spTree>
    <p:extLst>
      <p:ext uri="{BB962C8B-B14F-4D97-AF65-F5344CB8AC3E}">
        <p14:creationId xmlns:p14="http://schemas.microsoft.com/office/powerpoint/2010/main" val="20277183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0E138-5B0C-9C45-824D-F7A4C188CA20}"/>
              </a:ext>
            </a:extLst>
          </p:cNvPr>
          <p:cNvSpPr>
            <a:spLocks noGrp="1"/>
          </p:cNvSpPr>
          <p:nvPr>
            <p:ph type="title"/>
          </p:nvPr>
        </p:nvSpPr>
        <p:spPr/>
        <p:txBody>
          <a:bodyPr/>
          <a:lstStyle/>
          <a:p>
            <a:r>
              <a:rPr lang="en-GB"/>
              <a:t>Click to edit Master title style</a:t>
            </a:r>
            <a:endParaRPr lang="en-AU"/>
          </a:p>
        </p:txBody>
      </p:sp>
      <p:sp>
        <p:nvSpPr>
          <p:cNvPr id="3" name="Date Placeholder 2">
            <a:extLst>
              <a:ext uri="{FF2B5EF4-FFF2-40B4-BE49-F238E27FC236}">
                <a16:creationId xmlns:a16="http://schemas.microsoft.com/office/drawing/2014/main" id="{A05830CA-0FA7-BC46-A06E-16EDD67AC4CB}"/>
              </a:ext>
            </a:extLst>
          </p:cNvPr>
          <p:cNvSpPr>
            <a:spLocks noGrp="1"/>
          </p:cNvSpPr>
          <p:nvPr>
            <p:ph type="dt" sz="half" idx="10"/>
          </p:nvPr>
        </p:nvSpPr>
        <p:spPr/>
        <p:txBody>
          <a:bodyPr/>
          <a:lstStyle/>
          <a:p>
            <a:fld id="{84AA9882-A8E3-4844-ABF1-5C0788F6C6AD}" type="datetimeFigureOut">
              <a:rPr lang="en-AU" smtClean="0"/>
              <a:t>23/9/19</a:t>
            </a:fld>
            <a:endParaRPr lang="en-AU"/>
          </a:p>
        </p:txBody>
      </p:sp>
      <p:sp>
        <p:nvSpPr>
          <p:cNvPr id="4" name="Footer Placeholder 3">
            <a:extLst>
              <a:ext uri="{FF2B5EF4-FFF2-40B4-BE49-F238E27FC236}">
                <a16:creationId xmlns:a16="http://schemas.microsoft.com/office/drawing/2014/main" id="{964A99C6-A0AB-0048-85FE-D9AF87DB0F44}"/>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384EDB90-8B5B-8849-907F-788A13AA585F}"/>
              </a:ext>
            </a:extLst>
          </p:cNvPr>
          <p:cNvSpPr>
            <a:spLocks noGrp="1"/>
          </p:cNvSpPr>
          <p:nvPr>
            <p:ph type="sldNum" sz="quarter" idx="12"/>
          </p:nvPr>
        </p:nvSpPr>
        <p:spPr/>
        <p:txBody>
          <a:bodyPr/>
          <a:lstStyle/>
          <a:p>
            <a:fld id="{DFC678DC-0A89-EC4A-B811-CB6967A244FE}" type="slidenum">
              <a:rPr lang="en-AU" smtClean="0"/>
              <a:t>‹#›</a:t>
            </a:fld>
            <a:endParaRPr lang="en-AU"/>
          </a:p>
        </p:txBody>
      </p:sp>
    </p:spTree>
    <p:extLst>
      <p:ext uri="{BB962C8B-B14F-4D97-AF65-F5344CB8AC3E}">
        <p14:creationId xmlns:p14="http://schemas.microsoft.com/office/powerpoint/2010/main" val="39805257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DA46482-EEBD-7A49-996A-D973A72149DE}"/>
              </a:ext>
            </a:extLst>
          </p:cNvPr>
          <p:cNvSpPr>
            <a:spLocks noGrp="1"/>
          </p:cNvSpPr>
          <p:nvPr>
            <p:ph type="dt" sz="half" idx="10"/>
          </p:nvPr>
        </p:nvSpPr>
        <p:spPr/>
        <p:txBody>
          <a:bodyPr/>
          <a:lstStyle/>
          <a:p>
            <a:fld id="{84AA9882-A8E3-4844-ABF1-5C0788F6C6AD}" type="datetimeFigureOut">
              <a:rPr lang="en-AU" smtClean="0"/>
              <a:t>23/9/19</a:t>
            </a:fld>
            <a:endParaRPr lang="en-AU"/>
          </a:p>
        </p:txBody>
      </p:sp>
      <p:sp>
        <p:nvSpPr>
          <p:cNvPr id="3" name="Footer Placeholder 2">
            <a:extLst>
              <a:ext uri="{FF2B5EF4-FFF2-40B4-BE49-F238E27FC236}">
                <a16:creationId xmlns:a16="http://schemas.microsoft.com/office/drawing/2014/main" id="{01D1F5EA-750F-164C-94FA-8D372CD3BB4B}"/>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CCAC6D69-26CB-1145-A0A3-3E2BE000B236}"/>
              </a:ext>
            </a:extLst>
          </p:cNvPr>
          <p:cNvSpPr>
            <a:spLocks noGrp="1"/>
          </p:cNvSpPr>
          <p:nvPr>
            <p:ph type="sldNum" sz="quarter" idx="12"/>
          </p:nvPr>
        </p:nvSpPr>
        <p:spPr/>
        <p:txBody>
          <a:bodyPr/>
          <a:lstStyle/>
          <a:p>
            <a:fld id="{DFC678DC-0A89-EC4A-B811-CB6967A244FE}" type="slidenum">
              <a:rPr lang="en-AU" smtClean="0"/>
              <a:t>‹#›</a:t>
            </a:fld>
            <a:endParaRPr lang="en-AU"/>
          </a:p>
        </p:txBody>
      </p:sp>
    </p:spTree>
    <p:extLst>
      <p:ext uri="{BB962C8B-B14F-4D97-AF65-F5344CB8AC3E}">
        <p14:creationId xmlns:p14="http://schemas.microsoft.com/office/powerpoint/2010/main" val="27582464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561A9-CCCB-4847-BC2B-84B85DCCCCA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AU"/>
          </a:p>
        </p:txBody>
      </p:sp>
      <p:sp>
        <p:nvSpPr>
          <p:cNvPr id="3" name="Content Placeholder 2">
            <a:extLst>
              <a:ext uri="{FF2B5EF4-FFF2-40B4-BE49-F238E27FC236}">
                <a16:creationId xmlns:a16="http://schemas.microsoft.com/office/drawing/2014/main" id="{FE68CE3F-9865-9545-8807-7E020B826C5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Text Placeholder 3">
            <a:extLst>
              <a:ext uri="{FF2B5EF4-FFF2-40B4-BE49-F238E27FC236}">
                <a16:creationId xmlns:a16="http://schemas.microsoft.com/office/drawing/2014/main" id="{B4FC05F0-F513-8045-8379-D8BF2A6203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9C3D209-8EE8-5041-BE04-9854B8FF2056}"/>
              </a:ext>
            </a:extLst>
          </p:cNvPr>
          <p:cNvSpPr>
            <a:spLocks noGrp="1"/>
          </p:cNvSpPr>
          <p:nvPr>
            <p:ph type="dt" sz="half" idx="10"/>
          </p:nvPr>
        </p:nvSpPr>
        <p:spPr/>
        <p:txBody>
          <a:bodyPr/>
          <a:lstStyle/>
          <a:p>
            <a:fld id="{84AA9882-A8E3-4844-ABF1-5C0788F6C6AD}" type="datetimeFigureOut">
              <a:rPr lang="en-AU" smtClean="0"/>
              <a:t>23/9/19</a:t>
            </a:fld>
            <a:endParaRPr lang="en-AU"/>
          </a:p>
        </p:txBody>
      </p:sp>
      <p:sp>
        <p:nvSpPr>
          <p:cNvPr id="6" name="Footer Placeholder 5">
            <a:extLst>
              <a:ext uri="{FF2B5EF4-FFF2-40B4-BE49-F238E27FC236}">
                <a16:creationId xmlns:a16="http://schemas.microsoft.com/office/drawing/2014/main" id="{6027C577-B6F5-5340-832F-58C9F944BB22}"/>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B59CF1A9-4083-9049-AB30-AF9C2F9A792E}"/>
              </a:ext>
            </a:extLst>
          </p:cNvPr>
          <p:cNvSpPr>
            <a:spLocks noGrp="1"/>
          </p:cNvSpPr>
          <p:nvPr>
            <p:ph type="sldNum" sz="quarter" idx="12"/>
          </p:nvPr>
        </p:nvSpPr>
        <p:spPr/>
        <p:txBody>
          <a:bodyPr/>
          <a:lstStyle/>
          <a:p>
            <a:fld id="{DFC678DC-0A89-EC4A-B811-CB6967A244FE}" type="slidenum">
              <a:rPr lang="en-AU" smtClean="0"/>
              <a:t>‹#›</a:t>
            </a:fld>
            <a:endParaRPr lang="en-AU"/>
          </a:p>
        </p:txBody>
      </p:sp>
    </p:spTree>
    <p:extLst>
      <p:ext uri="{BB962C8B-B14F-4D97-AF65-F5344CB8AC3E}">
        <p14:creationId xmlns:p14="http://schemas.microsoft.com/office/powerpoint/2010/main" val="19092650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78449-4B95-0C4C-A5DF-DEA2E497363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AU"/>
          </a:p>
        </p:txBody>
      </p:sp>
      <p:sp>
        <p:nvSpPr>
          <p:cNvPr id="3" name="Picture Placeholder 2">
            <a:extLst>
              <a:ext uri="{FF2B5EF4-FFF2-40B4-BE49-F238E27FC236}">
                <a16:creationId xmlns:a16="http://schemas.microsoft.com/office/drawing/2014/main" id="{82C92901-167A-1F43-B2FD-0B68C73FAFB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CCB4D7BE-DB60-2344-B298-85CBE81128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F4AA19C-0760-D44E-B7DA-E82C56116FCD}"/>
              </a:ext>
            </a:extLst>
          </p:cNvPr>
          <p:cNvSpPr>
            <a:spLocks noGrp="1"/>
          </p:cNvSpPr>
          <p:nvPr>
            <p:ph type="dt" sz="half" idx="10"/>
          </p:nvPr>
        </p:nvSpPr>
        <p:spPr/>
        <p:txBody>
          <a:bodyPr/>
          <a:lstStyle/>
          <a:p>
            <a:fld id="{84AA9882-A8E3-4844-ABF1-5C0788F6C6AD}" type="datetimeFigureOut">
              <a:rPr lang="en-AU" smtClean="0"/>
              <a:t>23/9/19</a:t>
            </a:fld>
            <a:endParaRPr lang="en-AU"/>
          </a:p>
        </p:txBody>
      </p:sp>
      <p:sp>
        <p:nvSpPr>
          <p:cNvPr id="6" name="Footer Placeholder 5">
            <a:extLst>
              <a:ext uri="{FF2B5EF4-FFF2-40B4-BE49-F238E27FC236}">
                <a16:creationId xmlns:a16="http://schemas.microsoft.com/office/drawing/2014/main" id="{DCADB9BE-B307-1F4B-A104-F7F452C05478}"/>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B23F4C10-C91C-F749-9B3F-202922BB1FDC}"/>
              </a:ext>
            </a:extLst>
          </p:cNvPr>
          <p:cNvSpPr>
            <a:spLocks noGrp="1"/>
          </p:cNvSpPr>
          <p:nvPr>
            <p:ph type="sldNum" sz="quarter" idx="12"/>
          </p:nvPr>
        </p:nvSpPr>
        <p:spPr/>
        <p:txBody>
          <a:bodyPr/>
          <a:lstStyle/>
          <a:p>
            <a:fld id="{DFC678DC-0A89-EC4A-B811-CB6967A244FE}" type="slidenum">
              <a:rPr lang="en-AU" smtClean="0"/>
              <a:t>‹#›</a:t>
            </a:fld>
            <a:endParaRPr lang="en-AU"/>
          </a:p>
        </p:txBody>
      </p:sp>
    </p:spTree>
    <p:extLst>
      <p:ext uri="{BB962C8B-B14F-4D97-AF65-F5344CB8AC3E}">
        <p14:creationId xmlns:p14="http://schemas.microsoft.com/office/powerpoint/2010/main" val="2913258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E2AAABC-0CB4-7948-BA5D-8AA3E3B21D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AU"/>
          </a:p>
        </p:txBody>
      </p:sp>
      <p:sp>
        <p:nvSpPr>
          <p:cNvPr id="3" name="Text Placeholder 2">
            <a:extLst>
              <a:ext uri="{FF2B5EF4-FFF2-40B4-BE49-F238E27FC236}">
                <a16:creationId xmlns:a16="http://schemas.microsoft.com/office/drawing/2014/main" id="{C1B19935-1007-3B4A-87CC-F329C5A702B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4" name="Date Placeholder 3">
            <a:extLst>
              <a:ext uri="{FF2B5EF4-FFF2-40B4-BE49-F238E27FC236}">
                <a16:creationId xmlns:a16="http://schemas.microsoft.com/office/drawing/2014/main" id="{9C56280C-E38A-F649-A9CA-3BD9A17B56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AA9882-A8E3-4844-ABF1-5C0788F6C6AD}" type="datetimeFigureOut">
              <a:rPr lang="en-AU" smtClean="0"/>
              <a:t>23/9/19</a:t>
            </a:fld>
            <a:endParaRPr lang="en-AU"/>
          </a:p>
        </p:txBody>
      </p:sp>
      <p:sp>
        <p:nvSpPr>
          <p:cNvPr id="5" name="Footer Placeholder 4">
            <a:extLst>
              <a:ext uri="{FF2B5EF4-FFF2-40B4-BE49-F238E27FC236}">
                <a16:creationId xmlns:a16="http://schemas.microsoft.com/office/drawing/2014/main" id="{498309A9-FEA6-C643-AD65-7CA0A7F1790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CBAE4F17-0AFD-7646-9B90-8E99EBBC09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FC678DC-0A89-EC4A-B811-CB6967A244FE}" type="slidenum">
              <a:rPr lang="en-AU" smtClean="0"/>
              <a:t>‹#›</a:t>
            </a:fld>
            <a:endParaRPr lang="en-AU"/>
          </a:p>
        </p:txBody>
      </p:sp>
    </p:spTree>
    <p:extLst>
      <p:ext uri="{BB962C8B-B14F-4D97-AF65-F5344CB8AC3E}">
        <p14:creationId xmlns:p14="http://schemas.microsoft.com/office/powerpoint/2010/main" val="2525062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facebook.com/forgetfulfish"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twitter.com/nhihin"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twitter.com/NhiHin"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facebook.com/forgetfulfish"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academic.oup.com/nar/article/43/7/e47/2414268" TargetMode="External"/><Relationship Id="rId5" Type="http://schemas.openxmlformats.org/officeDocument/2006/relationships/hyperlink" Target="https://genomebiology.biomedcentral.com/articles/10.1186/gb-2014-15-2-r29" TargetMode="External"/><Relationship Id="rId4"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2.jpeg"/><Relationship Id="rId4" Type="http://schemas.openxmlformats.org/officeDocument/2006/relationships/image" Target="../media/image1.jpe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emf"/></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54200"/>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D108E43-7EDB-BF44-A814-31918B8A7B94}"/>
              </a:ext>
            </a:extLst>
          </p:cNvPr>
          <p:cNvSpPr txBox="1"/>
          <p:nvPr/>
        </p:nvSpPr>
        <p:spPr>
          <a:xfrm>
            <a:off x="320841" y="4219073"/>
            <a:ext cx="10708381" cy="1815882"/>
          </a:xfrm>
          <a:prstGeom prst="rect">
            <a:avLst/>
          </a:prstGeom>
          <a:noFill/>
        </p:spPr>
        <p:txBody>
          <a:bodyPr wrap="none" rtlCol="0">
            <a:spAutoFit/>
          </a:bodyPr>
          <a:lstStyle/>
          <a:p>
            <a:r>
              <a:rPr lang="en-AU" sz="2800" b="1" dirty="0">
                <a:solidFill>
                  <a:schemeClr val="bg1"/>
                </a:solidFill>
                <a:latin typeface="Futura PT Heavy" panose="020B0502020204020303" pitchFamily="34" charset="77"/>
              </a:rPr>
              <a:t>Alzheimer’s Disease Genetics Laboratory</a:t>
            </a:r>
            <a:r>
              <a:rPr lang="en-AU" sz="2800" dirty="0">
                <a:solidFill>
                  <a:schemeClr val="bg1"/>
                </a:solidFill>
                <a:latin typeface="Futura PT Book" panose="020B0502020204020303" pitchFamily="34" charset="77"/>
              </a:rPr>
              <a:t>, The University of Adelaide</a:t>
            </a:r>
          </a:p>
          <a:p>
            <a:r>
              <a:rPr lang="en-AU" sz="2800" dirty="0">
                <a:solidFill>
                  <a:schemeClr val="bg1"/>
                </a:solidFill>
                <a:latin typeface="Futura PT Book" panose="020B0502020204020303" pitchFamily="34" charset="77"/>
                <a:hlinkClick r:id="rId3">
                  <a:extLst>
                    <a:ext uri="{A12FA001-AC4F-418D-AE19-62706E023703}">
                      <ahyp:hlinkClr xmlns:ahyp="http://schemas.microsoft.com/office/drawing/2018/hyperlinkcolor" val="tx"/>
                    </a:ext>
                  </a:extLst>
                </a:hlinkClick>
              </a:rPr>
              <a:t>facebook.com/forgetfulfish</a:t>
            </a:r>
            <a:endParaRPr lang="en-AU" sz="2800" dirty="0">
              <a:solidFill>
                <a:schemeClr val="bg1"/>
              </a:solidFill>
              <a:latin typeface="Futura PT Book" panose="020B0502020204020303" pitchFamily="34" charset="77"/>
            </a:endParaRPr>
          </a:p>
          <a:p>
            <a:endParaRPr lang="en-AU" sz="2800" dirty="0">
              <a:solidFill>
                <a:schemeClr val="bg1"/>
              </a:solidFill>
              <a:latin typeface="Futura PT Book" panose="020B0502020204020303" pitchFamily="34" charset="77"/>
            </a:endParaRPr>
          </a:p>
          <a:p>
            <a:r>
              <a:rPr lang="en-AU" sz="2800" b="1" dirty="0">
                <a:solidFill>
                  <a:schemeClr val="bg1"/>
                </a:solidFill>
                <a:latin typeface="Futura PT Heavy" panose="020B0502020204020303" pitchFamily="34" charset="77"/>
              </a:rPr>
              <a:t>Bioinformatics Hub</a:t>
            </a:r>
            <a:r>
              <a:rPr lang="en-AU" sz="2800" dirty="0">
                <a:solidFill>
                  <a:schemeClr val="bg1"/>
                </a:solidFill>
                <a:latin typeface="Futura PT Book" panose="020B0502020204020303" pitchFamily="34" charset="77"/>
              </a:rPr>
              <a:t>, The University of Adelaide</a:t>
            </a:r>
          </a:p>
        </p:txBody>
      </p:sp>
      <p:sp>
        <p:nvSpPr>
          <p:cNvPr id="7" name="TextBox 6">
            <a:extLst>
              <a:ext uri="{FF2B5EF4-FFF2-40B4-BE49-F238E27FC236}">
                <a16:creationId xmlns:a16="http://schemas.microsoft.com/office/drawing/2014/main" id="{B8D20192-6C11-8746-9FA6-68F4E98C90CC}"/>
              </a:ext>
            </a:extLst>
          </p:cNvPr>
          <p:cNvSpPr txBox="1"/>
          <p:nvPr/>
        </p:nvSpPr>
        <p:spPr>
          <a:xfrm>
            <a:off x="433136" y="1366897"/>
            <a:ext cx="4336444" cy="2062103"/>
          </a:xfrm>
          <a:prstGeom prst="rect">
            <a:avLst/>
          </a:prstGeom>
          <a:noFill/>
        </p:spPr>
        <p:txBody>
          <a:bodyPr wrap="none" rtlCol="0">
            <a:spAutoFit/>
          </a:bodyPr>
          <a:lstStyle/>
          <a:p>
            <a:r>
              <a:rPr lang="en-AU" sz="3200" dirty="0">
                <a:solidFill>
                  <a:schemeClr val="bg1"/>
                </a:solidFill>
                <a:latin typeface="Futura PT Bold Italic" panose="020B0902020204090203" pitchFamily="34" charset="77"/>
              </a:rPr>
              <a:t>Nhi Hin </a:t>
            </a:r>
            <a:r>
              <a:rPr lang="en-AU" sz="3200" dirty="0">
                <a:solidFill>
                  <a:schemeClr val="bg1"/>
                </a:solidFill>
                <a:latin typeface="Futura PT Book Italic" panose="020B0502020204090303" pitchFamily="34" charset="77"/>
              </a:rPr>
              <a:t>(twitter: </a:t>
            </a:r>
            <a:r>
              <a:rPr lang="en-AU" sz="3200" dirty="0">
                <a:solidFill>
                  <a:schemeClr val="bg1"/>
                </a:solidFill>
                <a:latin typeface="Futura PT Book Italic" panose="020B0502020204090303" pitchFamily="34" charset="77"/>
                <a:hlinkClick r:id="rId4">
                  <a:extLst>
                    <a:ext uri="{A12FA001-AC4F-418D-AE19-62706E023703}">
                      <ahyp:hlinkClr xmlns:ahyp="http://schemas.microsoft.com/office/drawing/2018/hyperlinkcolor" val="tx"/>
                    </a:ext>
                  </a:extLst>
                </a:hlinkClick>
              </a:rPr>
              <a:t>@nhihin</a:t>
            </a:r>
            <a:r>
              <a:rPr lang="en-AU" sz="3200" dirty="0">
                <a:solidFill>
                  <a:schemeClr val="bg1"/>
                </a:solidFill>
                <a:latin typeface="Futura PT Book Italic" panose="020B0502020204090303" pitchFamily="34" charset="77"/>
              </a:rPr>
              <a:t>)</a:t>
            </a:r>
          </a:p>
          <a:p>
            <a:r>
              <a:rPr lang="en-AU" sz="3200" dirty="0">
                <a:solidFill>
                  <a:schemeClr val="bg1"/>
                </a:solidFill>
                <a:latin typeface="Futura PT Bold Italic" panose="020B0902020204090203" pitchFamily="34" charset="77"/>
              </a:rPr>
              <a:t>Morgan Newman</a:t>
            </a:r>
          </a:p>
          <a:p>
            <a:r>
              <a:rPr lang="en-AU" sz="3200" dirty="0">
                <a:solidFill>
                  <a:schemeClr val="bg1"/>
                </a:solidFill>
                <a:latin typeface="Futura PT Bold Italic" panose="020B0902020204090203" pitchFamily="34" charset="77"/>
              </a:rPr>
              <a:t>Stephen Pederson</a:t>
            </a:r>
          </a:p>
          <a:p>
            <a:r>
              <a:rPr lang="en-AU" sz="3200" dirty="0">
                <a:solidFill>
                  <a:schemeClr val="bg1"/>
                </a:solidFill>
                <a:latin typeface="Futura PT Bold Italic" panose="020B0902020204090203" pitchFamily="34" charset="77"/>
              </a:rPr>
              <a:t>Michael Lardelli</a:t>
            </a:r>
          </a:p>
        </p:txBody>
      </p:sp>
    </p:spTree>
    <p:extLst>
      <p:ext uri="{BB962C8B-B14F-4D97-AF65-F5344CB8AC3E}">
        <p14:creationId xmlns:p14="http://schemas.microsoft.com/office/powerpoint/2010/main" val="27202226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44271A-A8CA-384F-8161-F61C3A075485}"/>
              </a:ext>
            </a:extLst>
          </p:cNvPr>
          <p:cNvPicPr>
            <a:picLocks noChangeAspect="1"/>
          </p:cNvPicPr>
          <p:nvPr/>
        </p:nvPicPr>
        <p:blipFill>
          <a:blip r:embed="rId3"/>
          <a:stretch>
            <a:fillRect/>
          </a:stretch>
        </p:blipFill>
        <p:spPr>
          <a:xfrm>
            <a:off x="2087220" y="394139"/>
            <a:ext cx="7833297" cy="5707116"/>
          </a:xfrm>
          <a:prstGeom prst="rect">
            <a:avLst/>
          </a:prstGeom>
        </p:spPr>
      </p:pic>
      <p:grpSp>
        <p:nvGrpSpPr>
          <p:cNvPr id="6" name="Group 5">
            <a:extLst>
              <a:ext uri="{FF2B5EF4-FFF2-40B4-BE49-F238E27FC236}">
                <a16:creationId xmlns:a16="http://schemas.microsoft.com/office/drawing/2014/main" id="{4BEE52DF-7AD4-6E48-9481-0EBAC8F6790A}"/>
              </a:ext>
            </a:extLst>
          </p:cNvPr>
          <p:cNvGrpSpPr/>
          <p:nvPr/>
        </p:nvGrpSpPr>
        <p:grpSpPr>
          <a:xfrm>
            <a:off x="10103062" y="5579183"/>
            <a:ext cx="1545871" cy="1044143"/>
            <a:chOff x="10173753" y="2219848"/>
            <a:chExt cx="1545871" cy="1044143"/>
          </a:xfrm>
        </p:grpSpPr>
        <p:sp>
          <p:nvSpPr>
            <p:cNvPr id="7" name="TextBox 6">
              <a:extLst>
                <a:ext uri="{FF2B5EF4-FFF2-40B4-BE49-F238E27FC236}">
                  <a16:creationId xmlns:a16="http://schemas.microsoft.com/office/drawing/2014/main" id="{72BB0EF3-1B53-5749-AA06-1E71EAEDA192}"/>
                </a:ext>
              </a:extLst>
            </p:cNvPr>
            <p:cNvSpPr txBox="1"/>
            <p:nvPr/>
          </p:nvSpPr>
          <p:spPr>
            <a:xfrm>
              <a:off x="10173753" y="2802326"/>
              <a:ext cx="572593" cy="461665"/>
            </a:xfrm>
            <a:prstGeom prst="rect">
              <a:avLst/>
            </a:prstGeom>
            <a:noFill/>
          </p:spPr>
          <p:txBody>
            <a:bodyPr wrap="none" rtlCol="0">
              <a:spAutoFit/>
            </a:bodyPr>
            <a:lstStyle/>
            <a:p>
              <a:r>
                <a:rPr lang="en-AU" sz="2400" i="1" dirty="0">
                  <a:latin typeface="Futura PT Book" panose="020B0502020204020303" pitchFamily="34" charset="77"/>
                </a:rPr>
                <a:t>p</a:t>
              </a:r>
              <a:r>
                <a:rPr lang="en-AU" sz="2400" dirty="0">
                  <a:latin typeface="Futura PT Book" panose="020B0502020204020303" pitchFamily="34" charset="77"/>
                </a:rPr>
                <a:t> &lt;</a:t>
              </a:r>
            </a:p>
          </p:txBody>
        </p:sp>
        <p:sp>
          <p:nvSpPr>
            <p:cNvPr id="8" name="Rectangle 7">
              <a:extLst>
                <a:ext uri="{FF2B5EF4-FFF2-40B4-BE49-F238E27FC236}">
                  <a16:creationId xmlns:a16="http://schemas.microsoft.com/office/drawing/2014/main" id="{EAB3C2A4-D1D0-5F4B-9BF7-DFBF1F33382E}"/>
                </a:ext>
              </a:extLst>
            </p:cNvPr>
            <p:cNvSpPr/>
            <p:nvPr/>
          </p:nvSpPr>
          <p:spPr>
            <a:xfrm>
              <a:off x="10751546" y="2627060"/>
              <a:ext cx="281629" cy="216069"/>
            </a:xfrm>
            <a:prstGeom prst="rec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9" name="Rectangle 8">
              <a:extLst>
                <a:ext uri="{FF2B5EF4-FFF2-40B4-BE49-F238E27FC236}">
                  <a16:creationId xmlns:a16="http://schemas.microsoft.com/office/drawing/2014/main" id="{3069BF08-8C22-9F42-8C90-A2375A8A298C}"/>
                </a:ext>
              </a:extLst>
            </p:cNvPr>
            <p:cNvSpPr/>
            <p:nvPr/>
          </p:nvSpPr>
          <p:spPr>
            <a:xfrm>
              <a:off x="11033175" y="2627060"/>
              <a:ext cx="281629" cy="216069"/>
            </a:xfrm>
            <a:prstGeom prst="rect">
              <a:avLst/>
            </a:prstGeom>
            <a:solidFill>
              <a:srgbClr val="FEA72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10" name="Rectangle 9">
              <a:extLst>
                <a:ext uri="{FF2B5EF4-FFF2-40B4-BE49-F238E27FC236}">
                  <a16:creationId xmlns:a16="http://schemas.microsoft.com/office/drawing/2014/main" id="{2D84FFDC-4712-034A-B188-30D189CDD5ED}"/>
                </a:ext>
              </a:extLst>
            </p:cNvPr>
            <p:cNvSpPr/>
            <p:nvPr/>
          </p:nvSpPr>
          <p:spPr>
            <a:xfrm>
              <a:off x="11314804" y="2627059"/>
              <a:ext cx="281629" cy="216069"/>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11" name="TextBox 10">
              <a:extLst>
                <a:ext uri="{FF2B5EF4-FFF2-40B4-BE49-F238E27FC236}">
                  <a16:creationId xmlns:a16="http://schemas.microsoft.com/office/drawing/2014/main" id="{03E3F73F-F491-4B42-A50C-C0EC045E67BF}"/>
                </a:ext>
              </a:extLst>
            </p:cNvPr>
            <p:cNvSpPr txBox="1"/>
            <p:nvPr/>
          </p:nvSpPr>
          <p:spPr>
            <a:xfrm>
              <a:off x="10681225" y="2219848"/>
              <a:ext cx="976549" cy="449739"/>
            </a:xfrm>
            <a:prstGeom prst="rect">
              <a:avLst/>
            </a:prstGeom>
            <a:noFill/>
          </p:spPr>
          <p:txBody>
            <a:bodyPr wrap="none" rtlCol="0">
              <a:spAutoFit/>
            </a:bodyPr>
            <a:lstStyle/>
            <a:p>
              <a:pPr algn="ctr">
                <a:lnSpc>
                  <a:spcPct val="70000"/>
                </a:lnSpc>
              </a:pPr>
              <a:endParaRPr lang="en-AU" b="1" dirty="0">
                <a:latin typeface="Futura PT Book" panose="020B0502020204020303" pitchFamily="34" charset="77"/>
              </a:endParaRPr>
            </a:p>
            <a:p>
              <a:pPr algn="ctr">
                <a:lnSpc>
                  <a:spcPct val="70000"/>
                </a:lnSpc>
              </a:pPr>
              <a:r>
                <a:rPr lang="en-AU" sz="1400" b="1" dirty="0">
                  <a:latin typeface="Futura PT Book" panose="020B0502020204020303" pitchFamily="34" charset="77"/>
                </a:rPr>
                <a:t>enrichment</a:t>
              </a:r>
            </a:p>
          </p:txBody>
        </p:sp>
        <p:sp>
          <p:nvSpPr>
            <p:cNvPr id="12" name="TextBox 11">
              <a:extLst>
                <a:ext uri="{FF2B5EF4-FFF2-40B4-BE49-F238E27FC236}">
                  <a16:creationId xmlns:a16="http://schemas.microsoft.com/office/drawing/2014/main" id="{26EC9B66-32EA-4F45-92E6-3234491D6692}"/>
                </a:ext>
              </a:extLst>
            </p:cNvPr>
            <p:cNvSpPr txBox="1"/>
            <p:nvPr/>
          </p:nvSpPr>
          <p:spPr>
            <a:xfrm>
              <a:off x="10761684" y="2793317"/>
              <a:ext cx="375424" cy="338554"/>
            </a:xfrm>
            <a:prstGeom prst="rect">
              <a:avLst/>
            </a:prstGeom>
            <a:noFill/>
          </p:spPr>
          <p:txBody>
            <a:bodyPr wrap="none" rtlCol="0">
              <a:spAutoFit/>
            </a:bodyPr>
            <a:lstStyle/>
            <a:p>
              <a:r>
                <a:rPr lang="en-AU" sz="1600" b="1" dirty="0">
                  <a:latin typeface="Futura PT Book" panose="020B0502020204020303" pitchFamily="34" charset="77"/>
                </a:rPr>
                <a:t>-1</a:t>
              </a:r>
            </a:p>
          </p:txBody>
        </p:sp>
        <p:sp>
          <p:nvSpPr>
            <p:cNvPr id="13" name="TextBox 12">
              <a:extLst>
                <a:ext uri="{FF2B5EF4-FFF2-40B4-BE49-F238E27FC236}">
                  <a16:creationId xmlns:a16="http://schemas.microsoft.com/office/drawing/2014/main" id="{DA537660-F786-884D-8D16-1F899F8D941C}"/>
                </a:ext>
              </a:extLst>
            </p:cNvPr>
            <p:cNvSpPr txBox="1"/>
            <p:nvPr/>
          </p:nvSpPr>
          <p:spPr>
            <a:xfrm>
              <a:off x="10659695" y="2937843"/>
              <a:ext cx="389850" cy="307777"/>
            </a:xfrm>
            <a:prstGeom prst="rect">
              <a:avLst/>
            </a:prstGeom>
            <a:noFill/>
          </p:spPr>
          <p:txBody>
            <a:bodyPr wrap="none" rtlCol="0">
              <a:spAutoFit/>
            </a:bodyPr>
            <a:lstStyle/>
            <a:p>
              <a:r>
                <a:rPr lang="en-AU" sz="1400" dirty="0">
                  <a:latin typeface="Futura PT Book" panose="020B0502020204020303" pitchFamily="34" charset="77"/>
                </a:rPr>
                <a:t>10</a:t>
              </a:r>
            </a:p>
          </p:txBody>
        </p:sp>
        <p:sp>
          <p:nvSpPr>
            <p:cNvPr id="14" name="TextBox 13">
              <a:extLst>
                <a:ext uri="{FF2B5EF4-FFF2-40B4-BE49-F238E27FC236}">
                  <a16:creationId xmlns:a16="http://schemas.microsoft.com/office/drawing/2014/main" id="{2316BC91-9A6A-4B40-8253-CDBBBAB15B58}"/>
                </a:ext>
              </a:extLst>
            </p:cNvPr>
            <p:cNvSpPr txBox="1"/>
            <p:nvPr/>
          </p:nvSpPr>
          <p:spPr>
            <a:xfrm>
              <a:off x="11054417" y="2793317"/>
              <a:ext cx="375424" cy="338554"/>
            </a:xfrm>
            <a:prstGeom prst="rect">
              <a:avLst/>
            </a:prstGeom>
            <a:noFill/>
          </p:spPr>
          <p:txBody>
            <a:bodyPr wrap="none" rtlCol="0">
              <a:spAutoFit/>
            </a:bodyPr>
            <a:lstStyle/>
            <a:p>
              <a:r>
                <a:rPr lang="en-AU" sz="1600" b="1" dirty="0">
                  <a:latin typeface="Futura PT Book" panose="020B0502020204020303" pitchFamily="34" charset="77"/>
                </a:rPr>
                <a:t>-2</a:t>
              </a:r>
            </a:p>
          </p:txBody>
        </p:sp>
        <p:sp>
          <p:nvSpPr>
            <p:cNvPr id="15" name="TextBox 14">
              <a:extLst>
                <a:ext uri="{FF2B5EF4-FFF2-40B4-BE49-F238E27FC236}">
                  <a16:creationId xmlns:a16="http://schemas.microsoft.com/office/drawing/2014/main" id="{EFCF20CE-5E48-AA45-AAF7-F31FF8D1F474}"/>
                </a:ext>
              </a:extLst>
            </p:cNvPr>
            <p:cNvSpPr txBox="1"/>
            <p:nvPr/>
          </p:nvSpPr>
          <p:spPr>
            <a:xfrm>
              <a:off x="10952428" y="2937843"/>
              <a:ext cx="389850" cy="307777"/>
            </a:xfrm>
            <a:prstGeom prst="rect">
              <a:avLst/>
            </a:prstGeom>
            <a:noFill/>
          </p:spPr>
          <p:txBody>
            <a:bodyPr wrap="none" rtlCol="0">
              <a:spAutoFit/>
            </a:bodyPr>
            <a:lstStyle/>
            <a:p>
              <a:r>
                <a:rPr lang="en-AU" sz="1400" dirty="0">
                  <a:latin typeface="Futura PT Book" panose="020B0502020204020303" pitchFamily="34" charset="77"/>
                </a:rPr>
                <a:t>10</a:t>
              </a:r>
            </a:p>
          </p:txBody>
        </p:sp>
        <p:sp>
          <p:nvSpPr>
            <p:cNvPr id="16" name="TextBox 15">
              <a:extLst>
                <a:ext uri="{FF2B5EF4-FFF2-40B4-BE49-F238E27FC236}">
                  <a16:creationId xmlns:a16="http://schemas.microsoft.com/office/drawing/2014/main" id="{2B16FFDD-03FB-154E-B708-DBFB57E0E084}"/>
                </a:ext>
              </a:extLst>
            </p:cNvPr>
            <p:cNvSpPr txBox="1"/>
            <p:nvPr/>
          </p:nvSpPr>
          <p:spPr>
            <a:xfrm>
              <a:off x="11344200" y="2793317"/>
              <a:ext cx="375424" cy="338554"/>
            </a:xfrm>
            <a:prstGeom prst="rect">
              <a:avLst/>
            </a:prstGeom>
            <a:noFill/>
          </p:spPr>
          <p:txBody>
            <a:bodyPr wrap="none" rtlCol="0">
              <a:spAutoFit/>
            </a:bodyPr>
            <a:lstStyle/>
            <a:p>
              <a:r>
                <a:rPr lang="en-AU" sz="1600" b="1" dirty="0">
                  <a:latin typeface="Futura PT Book" panose="020B0502020204020303" pitchFamily="34" charset="77"/>
                </a:rPr>
                <a:t>-3</a:t>
              </a:r>
            </a:p>
          </p:txBody>
        </p:sp>
        <p:sp>
          <p:nvSpPr>
            <p:cNvPr id="17" name="TextBox 16">
              <a:extLst>
                <a:ext uri="{FF2B5EF4-FFF2-40B4-BE49-F238E27FC236}">
                  <a16:creationId xmlns:a16="http://schemas.microsoft.com/office/drawing/2014/main" id="{57C75820-32B6-BD4E-8D8E-34D710C1A481}"/>
                </a:ext>
              </a:extLst>
            </p:cNvPr>
            <p:cNvSpPr txBox="1"/>
            <p:nvPr/>
          </p:nvSpPr>
          <p:spPr>
            <a:xfrm>
              <a:off x="11242211" y="2937843"/>
              <a:ext cx="389850" cy="307777"/>
            </a:xfrm>
            <a:prstGeom prst="rect">
              <a:avLst/>
            </a:prstGeom>
            <a:noFill/>
          </p:spPr>
          <p:txBody>
            <a:bodyPr wrap="none" rtlCol="0">
              <a:spAutoFit/>
            </a:bodyPr>
            <a:lstStyle/>
            <a:p>
              <a:r>
                <a:rPr lang="en-AU" sz="1400" dirty="0">
                  <a:latin typeface="Futura PT Book" panose="020B0502020204020303" pitchFamily="34" charset="77"/>
                </a:rPr>
                <a:t>10</a:t>
              </a:r>
            </a:p>
          </p:txBody>
        </p:sp>
      </p:grpSp>
      <p:grpSp>
        <p:nvGrpSpPr>
          <p:cNvPr id="39" name="Group 38">
            <a:extLst>
              <a:ext uri="{FF2B5EF4-FFF2-40B4-BE49-F238E27FC236}">
                <a16:creationId xmlns:a16="http://schemas.microsoft.com/office/drawing/2014/main" id="{4B95A27F-E960-3A45-A7CD-3F0091C3E2F5}"/>
              </a:ext>
            </a:extLst>
          </p:cNvPr>
          <p:cNvGrpSpPr/>
          <p:nvPr/>
        </p:nvGrpSpPr>
        <p:grpSpPr>
          <a:xfrm>
            <a:off x="4331760" y="4763508"/>
            <a:ext cx="683200" cy="628117"/>
            <a:chOff x="4389478" y="5164765"/>
            <a:chExt cx="683200" cy="628117"/>
          </a:xfrm>
        </p:grpSpPr>
        <p:grpSp>
          <p:nvGrpSpPr>
            <p:cNvPr id="40" name="Group 39">
              <a:extLst>
                <a:ext uri="{FF2B5EF4-FFF2-40B4-BE49-F238E27FC236}">
                  <a16:creationId xmlns:a16="http://schemas.microsoft.com/office/drawing/2014/main" id="{293A0CBF-510D-3D45-B33D-5C0998680B22}"/>
                </a:ext>
              </a:extLst>
            </p:cNvPr>
            <p:cNvGrpSpPr/>
            <p:nvPr/>
          </p:nvGrpSpPr>
          <p:grpSpPr>
            <a:xfrm>
              <a:off x="4429518" y="5241502"/>
              <a:ext cx="588867" cy="472767"/>
              <a:chOff x="9784204" y="529916"/>
              <a:chExt cx="588867" cy="472767"/>
            </a:xfrm>
          </p:grpSpPr>
          <p:sp>
            <p:nvSpPr>
              <p:cNvPr id="44" name="Rectangle 43">
                <a:extLst>
                  <a:ext uri="{FF2B5EF4-FFF2-40B4-BE49-F238E27FC236}">
                    <a16:creationId xmlns:a16="http://schemas.microsoft.com/office/drawing/2014/main" id="{1562C6B5-2D55-234E-8275-093EAF8F9744}"/>
                  </a:ext>
                </a:extLst>
              </p:cNvPr>
              <p:cNvSpPr/>
              <p:nvPr/>
            </p:nvSpPr>
            <p:spPr>
              <a:xfrm flipV="1">
                <a:off x="9784204" y="529916"/>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45" name="Rectangle 44">
                <a:extLst>
                  <a:ext uri="{FF2B5EF4-FFF2-40B4-BE49-F238E27FC236}">
                    <a16:creationId xmlns:a16="http://schemas.microsoft.com/office/drawing/2014/main" id="{99D68435-D5DB-EB43-A5A9-DBF03ACFBF6F}"/>
                  </a:ext>
                </a:extLst>
              </p:cNvPr>
              <p:cNvSpPr/>
              <p:nvPr/>
            </p:nvSpPr>
            <p:spPr>
              <a:xfrm flipV="1">
                <a:off x="9784204" y="790578"/>
                <a:ext cx="588867" cy="212105"/>
              </a:xfrm>
              <a:prstGeom prst="rec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41" name="Group 40">
              <a:extLst>
                <a:ext uri="{FF2B5EF4-FFF2-40B4-BE49-F238E27FC236}">
                  <a16:creationId xmlns:a16="http://schemas.microsoft.com/office/drawing/2014/main" id="{DCA4DDE7-3A90-7E49-9B6E-E28F4C911E1E}"/>
                </a:ext>
              </a:extLst>
            </p:cNvPr>
            <p:cNvGrpSpPr/>
            <p:nvPr/>
          </p:nvGrpSpPr>
          <p:grpSpPr>
            <a:xfrm>
              <a:off x="4389478" y="5164765"/>
              <a:ext cx="683200" cy="628117"/>
              <a:chOff x="7804349" y="2347792"/>
              <a:chExt cx="683200" cy="628117"/>
            </a:xfrm>
          </p:grpSpPr>
          <p:sp>
            <p:nvSpPr>
              <p:cNvPr id="42" name="TextBox 41">
                <a:extLst>
                  <a:ext uri="{FF2B5EF4-FFF2-40B4-BE49-F238E27FC236}">
                    <a16:creationId xmlns:a16="http://schemas.microsoft.com/office/drawing/2014/main" id="{27C108A4-5F35-8442-B171-C8569A4CDCC0}"/>
                  </a:ext>
                </a:extLst>
              </p:cNvPr>
              <p:cNvSpPr txBox="1"/>
              <p:nvPr/>
            </p:nvSpPr>
            <p:spPr>
              <a:xfrm>
                <a:off x="7804349" y="2347792"/>
                <a:ext cx="683200" cy="369332"/>
              </a:xfrm>
              <a:prstGeom prst="rect">
                <a:avLst/>
              </a:prstGeom>
              <a:noFill/>
            </p:spPr>
            <p:txBody>
              <a:bodyPr wrap="none" rtlCol="0">
                <a:spAutoFit/>
              </a:bodyPr>
              <a:lstStyle/>
              <a:p>
                <a:r>
                  <a:rPr lang="en-AU" b="1" dirty="0">
                    <a:latin typeface="Futura PT Book" panose="020B0502020204020303" pitchFamily="34" charset="77"/>
                  </a:rPr>
                  <a:t>5’IRE</a:t>
                </a:r>
              </a:p>
            </p:txBody>
          </p:sp>
          <p:sp>
            <p:nvSpPr>
              <p:cNvPr id="43" name="TextBox 42">
                <a:extLst>
                  <a:ext uri="{FF2B5EF4-FFF2-40B4-BE49-F238E27FC236}">
                    <a16:creationId xmlns:a16="http://schemas.microsoft.com/office/drawing/2014/main" id="{30C9313A-97CB-B84F-97A9-77AEAF88C1EC}"/>
                  </a:ext>
                </a:extLst>
              </p:cNvPr>
              <p:cNvSpPr txBox="1"/>
              <p:nvPr/>
            </p:nvSpPr>
            <p:spPr>
              <a:xfrm>
                <a:off x="7804349" y="2606577"/>
                <a:ext cx="683200" cy="369332"/>
              </a:xfrm>
              <a:prstGeom prst="rect">
                <a:avLst/>
              </a:prstGeom>
              <a:noFill/>
            </p:spPr>
            <p:txBody>
              <a:bodyPr wrap="none" rtlCol="0">
                <a:spAutoFit/>
              </a:bodyPr>
              <a:lstStyle/>
              <a:p>
                <a:r>
                  <a:rPr lang="en-AU" b="1" dirty="0">
                    <a:latin typeface="Futura PT Book" panose="020B0502020204020303" pitchFamily="34" charset="77"/>
                  </a:rPr>
                  <a:t>3’IRE</a:t>
                </a:r>
              </a:p>
            </p:txBody>
          </p:sp>
        </p:grpSp>
      </p:grpSp>
      <p:grpSp>
        <p:nvGrpSpPr>
          <p:cNvPr id="58" name="Group 57">
            <a:extLst>
              <a:ext uri="{FF2B5EF4-FFF2-40B4-BE49-F238E27FC236}">
                <a16:creationId xmlns:a16="http://schemas.microsoft.com/office/drawing/2014/main" id="{D391EB0A-CD4E-FC41-BECC-3FA667B9D35C}"/>
              </a:ext>
            </a:extLst>
          </p:cNvPr>
          <p:cNvGrpSpPr/>
          <p:nvPr/>
        </p:nvGrpSpPr>
        <p:grpSpPr>
          <a:xfrm>
            <a:off x="3850727" y="3684547"/>
            <a:ext cx="690433" cy="621228"/>
            <a:chOff x="1369571" y="1400918"/>
            <a:chExt cx="690433" cy="621228"/>
          </a:xfrm>
        </p:grpSpPr>
        <p:grpSp>
          <p:nvGrpSpPr>
            <p:cNvPr id="59" name="Group 58">
              <a:extLst>
                <a:ext uri="{FF2B5EF4-FFF2-40B4-BE49-F238E27FC236}">
                  <a16:creationId xmlns:a16="http://schemas.microsoft.com/office/drawing/2014/main" id="{9AAB198B-B6D2-D443-A47B-D2B9F6B7F06D}"/>
                </a:ext>
              </a:extLst>
            </p:cNvPr>
            <p:cNvGrpSpPr/>
            <p:nvPr/>
          </p:nvGrpSpPr>
          <p:grpSpPr>
            <a:xfrm>
              <a:off x="1407120" y="1462216"/>
              <a:ext cx="588867" cy="472767"/>
              <a:chOff x="9784204" y="529916"/>
              <a:chExt cx="588867" cy="472767"/>
            </a:xfrm>
          </p:grpSpPr>
          <p:sp>
            <p:nvSpPr>
              <p:cNvPr id="63" name="Rectangle 62">
                <a:extLst>
                  <a:ext uri="{FF2B5EF4-FFF2-40B4-BE49-F238E27FC236}">
                    <a16:creationId xmlns:a16="http://schemas.microsoft.com/office/drawing/2014/main" id="{5A6A32DD-F763-4E41-8583-75BD9DE4B3BD}"/>
                  </a:ext>
                </a:extLst>
              </p:cNvPr>
              <p:cNvSpPr/>
              <p:nvPr/>
            </p:nvSpPr>
            <p:spPr>
              <a:xfrm flipV="1">
                <a:off x="9784204" y="529916"/>
                <a:ext cx="588867" cy="212105"/>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latin typeface="Futura PT Book" panose="020B0502020204020303" pitchFamily="34" charset="77"/>
                </a:endParaRPr>
              </a:p>
            </p:txBody>
          </p:sp>
          <p:sp>
            <p:nvSpPr>
              <p:cNvPr id="64" name="Rectangle 63">
                <a:extLst>
                  <a:ext uri="{FF2B5EF4-FFF2-40B4-BE49-F238E27FC236}">
                    <a16:creationId xmlns:a16="http://schemas.microsoft.com/office/drawing/2014/main" id="{3F7C7525-B565-0E43-B683-A0A74B62AD95}"/>
                  </a:ext>
                </a:extLst>
              </p:cNvPr>
              <p:cNvSpPr/>
              <p:nvPr/>
            </p:nvSpPr>
            <p:spPr>
              <a:xfrm flipV="1">
                <a:off x="9784204" y="790578"/>
                <a:ext cx="588867" cy="212105"/>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60" name="Group 59">
              <a:extLst>
                <a:ext uri="{FF2B5EF4-FFF2-40B4-BE49-F238E27FC236}">
                  <a16:creationId xmlns:a16="http://schemas.microsoft.com/office/drawing/2014/main" id="{60B9E674-E56F-BA48-AAF1-3FBF9EA11CD0}"/>
                </a:ext>
              </a:extLst>
            </p:cNvPr>
            <p:cNvGrpSpPr/>
            <p:nvPr/>
          </p:nvGrpSpPr>
          <p:grpSpPr>
            <a:xfrm>
              <a:off x="1369571" y="1400918"/>
              <a:ext cx="690433" cy="621228"/>
              <a:chOff x="7804349" y="2355708"/>
              <a:chExt cx="690433" cy="621228"/>
            </a:xfrm>
          </p:grpSpPr>
          <p:sp>
            <p:nvSpPr>
              <p:cNvPr id="61" name="TextBox 60">
                <a:extLst>
                  <a:ext uri="{FF2B5EF4-FFF2-40B4-BE49-F238E27FC236}">
                    <a16:creationId xmlns:a16="http://schemas.microsoft.com/office/drawing/2014/main" id="{098388A0-8D21-E34C-BF2A-CFA925A3495F}"/>
                  </a:ext>
                </a:extLst>
              </p:cNvPr>
              <p:cNvSpPr txBox="1"/>
              <p:nvPr/>
            </p:nvSpPr>
            <p:spPr>
              <a:xfrm>
                <a:off x="7811582" y="2355708"/>
                <a:ext cx="683200" cy="369332"/>
              </a:xfrm>
              <a:prstGeom prst="rect">
                <a:avLst/>
              </a:prstGeom>
              <a:noFill/>
            </p:spPr>
            <p:txBody>
              <a:bodyPr wrap="none" rtlCol="0">
                <a:spAutoFit/>
              </a:bodyPr>
              <a:lstStyle/>
              <a:p>
                <a:r>
                  <a:rPr lang="en-AU" b="1" dirty="0">
                    <a:latin typeface="Futura PT Book" panose="020B0502020204020303" pitchFamily="34" charset="77"/>
                  </a:rPr>
                  <a:t>5’IRE</a:t>
                </a:r>
              </a:p>
            </p:txBody>
          </p:sp>
          <p:sp>
            <p:nvSpPr>
              <p:cNvPr id="62" name="TextBox 61">
                <a:extLst>
                  <a:ext uri="{FF2B5EF4-FFF2-40B4-BE49-F238E27FC236}">
                    <a16:creationId xmlns:a16="http://schemas.microsoft.com/office/drawing/2014/main" id="{FBBBC3B8-9E5D-C04A-86F3-FA9BA0FA8DD6}"/>
                  </a:ext>
                </a:extLst>
              </p:cNvPr>
              <p:cNvSpPr txBox="1"/>
              <p:nvPr/>
            </p:nvSpPr>
            <p:spPr>
              <a:xfrm>
                <a:off x="7804349" y="2607604"/>
                <a:ext cx="683200" cy="369332"/>
              </a:xfrm>
              <a:prstGeom prst="rect">
                <a:avLst/>
              </a:prstGeom>
              <a:noFill/>
            </p:spPr>
            <p:txBody>
              <a:bodyPr wrap="none" rtlCol="0">
                <a:spAutoFit/>
              </a:bodyPr>
              <a:lstStyle/>
              <a:p>
                <a:r>
                  <a:rPr lang="en-AU" b="1" dirty="0">
                    <a:latin typeface="Futura PT Book" panose="020B0502020204020303" pitchFamily="34" charset="77"/>
                  </a:rPr>
                  <a:t>3’IRE</a:t>
                </a:r>
              </a:p>
            </p:txBody>
          </p:sp>
        </p:grpSp>
      </p:grpSp>
      <p:grpSp>
        <p:nvGrpSpPr>
          <p:cNvPr id="73" name="Group 72">
            <a:extLst>
              <a:ext uri="{FF2B5EF4-FFF2-40B4-BE49-F238E27FC236}">
                <a16:creationId xmlns:a16="http://schemas.microsoft.com/office/drawing/2014/main" id="{412B4C36-0F87-704B-9787-13206130F000}"/>
              </a:ext>
            </a:extLst>
          </p:cNvPr>
          <p:cNvGrpSpPr/>
          <p:nvPr/>
        </p:nvGrpSpPr>
        <p:grpSpPr>
          <a:xfrm>
            <a:off x="6814831" y="3625829"/>
            <a:ext cx="690433" cy="621228"/>
            <a:chOff x="1369571" y="1400918"/>
            <a:chExt cx="690433" cy="621228"/>
          </a:xfrm>
        </p:grpSpPr>
        <p:grpSp>
          <p:nvGrpSpPr>
            <p:cNvPr id="74" name="Group 73">
              <a:extLst>
                <a:ext uri="{FF2B5EF4-FFF2-40B4-BE49-F238E27FC236}">
                  <a16:creationId xmlns:a16="http://schemas.microsoft.com/office/drawing/2014/main" id="{335E492E-FC12-B74B-B7FA-42AD7C663F8B}"/>
                </a:ext>
              </a:extLst>
            </p:cNvPr>
            <p:cNvGrpSpPr/>
            <p:nvPr/>
          </p:nvGrpSpPr>
          <p:grpSpPr>
            <a:xfrm>
              <a:off x="1407120" y="1462216"/>
              <a:ext cx="588867" cy="472767"/>
              <a:chOff x="9784204" y="529916"/>
              <a:chExt cx="588867" cy="472767"/>
            </a:xfrm>
          </p:grpSpPr>
          <p:sp>
            <p:nvSpPr>
              <p:cNvPr id="78" name="Rectangle 77">
                <a:extLst>
                  <a:ext uri="{FF2B5EF4-FFF2-40B4-BE49-F238E27FC236}">
                    <a16:creationId xmlns:a16="http://schemas.microsoft.com/office/drawing/2014/main" id="{DA089B6C-72CC-1D42-9955-EB1113201B5D}"/>
                  </a:ext>
                </a:extLst>
              </p:cNvPr>
              <p:cNvSpPr/>
              <p:nvPr/>
            </p:nvSpPr>
            <p:spPr>
              <a:xfrm flipV="1">
                <a:off x="9784204" y="529916"/>
                <a:ext cx="588867" cy="212105"/>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latin typeface="Futura PT Book" panose="020B0502020204020303" pitchFamily="34" charset="77"/>
                </a:endParaRPr>
              </a:p>
            </p:txBody>
          </p:sp>
          <p:sp>
            <p:nvSpPr>
              <p:cNvPr id="79" name="Rectangle 78">
                <a:extLst>
                  <a:ext uri="{FF2B5EF4-FFF2-40B4-BE49-F238E27FC236}">
                    <a16:creationId xmlns:a16="http://schemas.microsoft.com/office/drawing/2014/main" id="{7F0D1107-96A2-0941-859A-150F277B0BC4}"/>
                  </a:ext>
                </a:extLst>
              </p:cNvPr>
              <p:cNvSpPr/>
              <p:nvPr/>
            </p:nvSpPr>
            <p:spPr>
              <a:xfrm flipV="1">
                <a:off x="9784204" y="790578"/>
                <a:ext cx="588867" cy="212105"/>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75" name="Group 74">
              <a:extLst>
                <a:ext uri="{FF2B5EF4-FFF2-40B4-BE49-F238E27FC236}">
                  <a16:creationId xmlns:a16="http://schemas.microsoft.com/office/drawing/2014/main" id="{750EB515-85B9-C547-BF59-B6FEAFB3CF9F}"/>
                </a:ext>
              </a:extLst>
            </p:cNvPr>
            <p:cNvGrpSpPr/>
            <p:nvPr/>
          </p:nvGrpSpPr>
          <p:grpSpPr>
            <a:xfrm>
              <a:off x="1369571" y="1400918"/>
              <a:ext cx="690433" cy="621228"/>
              <a:chOff x="7804349" y="2355708"/>
              <a:chExt cx="690433" cy="621228"/>
            </a:xfrm>
          </p:grpSpPr>
          <p:sp>
            <p:nvSpPr>
              <p:cNvPr id="76" name="TextBox 75">
                <a:extLst>
                  <a:ext uri="{FF2B5EF4-FFF2-40B4-BE49-F238E27FC236}">
                    <a16:creationId xmlns:a16="http://schemas.microsoft.com/office/drawing/2014/main" id="{07F19FD0-7631-4E48-BC8B-4C7BD2E914D2}"/>
                  </a:ext>
                </a:extLst>
              </p:cNvPr>
              <p:cNvSpPr txBox="1"/>
              <p:nvPr/>
            </p:nvSpPr>
            <p:spPr>
              <a:xfrm>
                <a:off x="7811582" y="2355708"/>
                <a:ext cx="683200" cy="369332"/>
              </a:xfrm>
              <a:prstGeom prst="rect">
                <a:avLst/>
              </a:prstGeom>
              <a:noFill/>
            </p:spPr>
            <p:txBody>
              <a:bodyPr wrap="none" rtlCol="0">
                <a:spAutoFit/>
              </a:bodyPr>
              <a:lstStyle/>
              <a:p>
                <a:r>
                  <a:rPr lang="en-AU" b="1" dirty="0">
                    <a:latin typeface="Futura PT Book" panose="020B0502020204020303" pitchFamily="34" charset="77"/>
                  </a:rPr>
                  <a:t>5’IRE</a:t>
                </a:r>
              </a:p>
            </p:txBody>
          </p:sp>
          <p:sp>
            <p:nvSpPr>
              <p:cNvPr id="77" name="TextBox 76">
                <a:extLst>
                  <a:ext uri="{FF2B5EF4-FFF2-40B4-BE49-F238E27FC236}">
                    <a16:creationId xmlns:a16="http://schemas.microsoft.com/office/drawing/2014/main" id="{AF829778-7E70-9B46-82DB-80A09F2BFC4A}"/>
                  </a:ext>
                </a:extLst>
              </p:cNvPr>
              <p:cNvSpPr txBox="1"/>
              <p:nvPr/>
            </p:nvSpPr>
            <p:spPr>
              <a:xfrm>
                <a:off x="7804349" y="2607604"/>
                <a:ext cx="683200" cy="369332"/>
              </a:xfrm>
              <a:prstGeom prst="rect">
                <a:avLst/>
              </a:prstGeom>
              <a:noFill/>
            </p:spPr>
            <p:txBody>
              <a:bodyPr wrap="none" rtlCol="0">
                <a:spAutoFit/>
              </a:bodyPr>
              <a:lstStyle/>
              <a:p>
                <a:r>
                  <a:rPr lang="en-AU" b="1" dirty="0">
                    <a:latin typeface="Futura PT Book" panose="020B0502020204020303" pitchFamily="34" charset="77"/>
                  </a:rPr>
                  <a:t>3’IRE</a:t>
                </a:r>
              </a:p>
            </p:txBody>
          </p:sp>
        </p:grpSp>
      </p:grpSp>
      <p:grpSp>
        <p:nvGrpSpPr>
          <p:cNvPr id="80" name="Group 79">
            <a:extLst>
              <a:ext uri="{FF2B5EF4-FFF2-40B4-BE49-F238E27FC236}">
                <a16:creationId xmlns:a16="http://schemas.microsoft.com/office/drawing/2014/main" id="{B0454C96-15D9-CD41-A0C3-A79AA07A4EE5}"/>
              </a:ext>
            </a:extLst>
          </p:cNvPr>
          <p:cNvGrpSpPr/>
          <p:nvPr/>
        </p:nvGrpSpPr>
        <p:grpSpPr>
          <a:xfrm>
            <a:off x="4974395" y="2842613"/>
            <a:ext cx="690433" cy="621228"/>
            <a:chOff x="1369571" y="1400918"/>
            <a:chExt cx="690433" cy="621228"/>
          </a:xfrm>
        </p:grpSpPr>
        <p:grpSp>
          <p:nvGrpSpPr>
            <p:cNvPr id="81" name="Group 80">
              <a:extLst>
                <a:ext uri="{FF2B5EF4-FFF2-40B4-BE49-F238E27FC236}">
                  <a16:creationId xmlns:a16="http://schemas.microsoft.com/office/drawing/2014/main" id="{B0998381-B5FA-B847-A3C8-7C133FCBDF61}"/>
                </a:ext>
              </a:extLst>
            </p:cNvPr>
            <p:cNvGrpSpPr/>
            <p:nvPr/>
          </p:nvGrpSpPr>
          <p:grpSpPr>
            <a:xfrm>
              <a:off x="1407120" y="1462216"/>
              <a:ext cx="588867" cy="472767"/>
              <a:chOff x="9784204" y="529916"/>
              <a:chExt cx="588867" cy="472767"/>
            </a:xfrm>
          </p:grpSpPr>
          <p:sp>
            <p:nvSpPr>
              <p:cNvPr id="85" name="Rectangle 84">
                <a:extLst>
                  <a:ext uri="{FF2B5EF4-FFF2-40B4-BE49-F238E27FC236}">
                    <a16:creationId xmlns:a16="http://schemas.microsoft.com/office/drawing/2014/main" id="{BBA02812-973F-5B48-A7D4-71C59238734B}"/>
                  </a:ext>
                </a:extLst>
              </p:cNvPr>
              <p:cNvSpPr/>
              <p:nvPr/>
            </p:nvSpPr>
            <p:spPr>
              <a:xfrm flipV="1">
                <a:off x="9784204" y="529916"/>
                <a:ext cx="588867" cy="212105"/>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latin typeface="Futura PT Book" panose="020B0502020204020303" pitchFamily="34" charset="77"/>
                </a:endParaRPr>
              </a:p>
            </p:txBody>
          </p:sp>
          <p:sp>
            <p:nvSpPr>
              <p:cNvPr id="86" name="Rectangle 85">
                <a:extLst>
                  <a:ext uri="{FF2B5EF4-FFF2-40B4-BE49-F238E27FC236}">
                    <a16:creationId xmlns:a16="http://schemas.microsoft.com/office/drawing/2014/main" id="{A80AE98E-FAFC-1649-8FCE-F9B9321E7621}"/>
                  </a:ext>
                </a:extLst>
              </p:cNvPr>
              <p:cNvSpPr/>
              <p:nvPr/>
            </p:nvSpPr>
            <p:spPr>
              <a:xfrm flipV="1">
                <a:off x="9784204" y="790578"/>
                <a:ext cx="588867" cy="212105"/>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82" name="Group 81">
              <a:extLst>
                <a:ext uri="{FF2B5EF4-FFF2-40B4-BE49-F238E27FC236}">
                  <a16:creationId xmlns:a16="http://schemas.microsoft.com/office/drawing/2014/main" id="{6590AEDC-407B-8344-A8DC-4EFC37A58317}"/>
                </a:ext>
              </a:extLst>
            </p:cNvPr>
            <p:cNvGrpSpPr/>
            <p:nvPr/>
          </p:nvGrpSpPr>
          <p:grpSpPr>
            <a:xfrm>
              <a:off x="1369571" y="1400918"/>
              <a:ext cx="690433" cy="621228"/>
              <a:chOff x="7804349" y="2355708"/>
              <a:chExt cx="690433" cy="621228"/>
            </a:xfrm>
          </p:grpSpPr>
          <p:sp>
            <p:nvSpPr>
              <p:cNvPr id="83" name="TextBox 82">
                <a:extLst>
                  <a:ext uri="{FF2B5EF4-FFF2-40B4-BE49-F238E27FC236}">
                    <a16:creationId xmlns:a16="http://schemas.microsoft.com/office/drawing/2014/main" id="{96D4E637-B998-1146-A022-D9DB8F4B6607}"/>
                  </a:ext>
                </a:extLst>
              </p:cNvPr>
              <p:cNvSpPr txBox="1"/>
              <p:nvPr/>
            </p:nvSpPr>
            <p:spPr>
              <a:xfrm>
                <a:off x="7811582" y="2355708"/>
                <a:ext cx="683200" cy="369332"/>
              </a:xfrm>
              <a:prstGeom prst="rect">
                <a:avLst/>
              </a:prstGeom>
              <a:noFill/>
            </p:spPr>
            <p:txBody>
              <a:bodyPr wrap="none" rtlCol="0">
                <a:spAutoFit/>
              </a:bodyPr>
              <a:lstStyle/>
              <a:p>
                <a:r>
                  <a:rPr lang="en-AU" b="1" dirty="0">
                    <a:latin typeface="Futura PT Book" panose="020B0502020204020303" pitchFamily="34" charset="77"/>
                  </a:rPr>
                  <a:t>5’IRE</a:t>
                </a:r>
              </a:p>
            </p:txBody>
          </p:sp>
          <p:sp>
            <p:nvSpPr>
              <p:cNvPr id="84" name="TextBox 83">
                <a:extLst>
                  <a:ext uri="{FF2B5EF4-FFF2-40B4-BE49-F238E27FC236}">
                    <a16:creationId xmlns:a16="http://schemas.microsoft.com/office/drawing/2014/main" id="{A1328ED5-BA4A-9A4D-8CFA-141EEC194882}"/>
                  </a:ext>
                </a:extLst>
              </p:cNvPr>
              <p:cNvSpPr txBox="1"/>
              <p:nvPr/>
            </p:nvSpPr>
            <p:spPr>
              <a:xfrm>
                <a:off x="7804349" y="2607604"/>
                <a:ext cx="683200" cy="369332"/>
              </a:xfrm>
              <a:prstGeom prst="rect">
                <a:avLst/>
              </a:prstGeom>
              <a:noFill/>
            </p:spPr>
            <p:txBody>
              <a:bodyPr wrap="none" rtlCol="0">
                <a:spAutoFit/>
              </a:bodyPr>
              <a:lstStyle/>
              <a:p>
                <a:r>
                  <a:rPr lang="en-AU" b="1" dirty="0">
                    <a:latin typeface="Futura PT Book" panose="020B0502020204020303" pitchFamily="34" charset="77"/>
                  </a:rPr>
                  <a:t>3’IRE</a:t>
                </a:r>
              </a:p>
            </p:txBody>
          </p:sp>
        </p:grpSp>
      </p:grpSp>
      <p:grpSp>
        <p:nvGrpSpPr>
          <p:cNvPr id="87" name="Group 86">
            <a:extLst>
              <a:ext uri="{FF2B5EF4-FFF2-40B4-BE49-F238E27FC236}">
                <a16:creationId xmlns:a16="http://schemas.microsoft.com/office/drawing/2014/main" id="{AF56BB21-E31D-8B48-B358-8047CF5F2A01}"/>
              </a:ext>
            </a:extLst>
          </p:cNvPr>
          <p:cNvGrpSpPr/>
          <p:nvPr/>
        </p:nvGrpSpPr>
        <p:grpSpPr>
          <a:xfrm>
            <a:off x="7771886" y="2711144"/>
            <a:ext cx="692818" cy="629144"/>
            <a:chOff x="1359953" y="1393155"/>
            <a:chExt cx="692818" cy="629144"/>
          </a:xfrm>
        </p:grpSpPr>
        <p:grpSp>
          <p:nvGrpSpPr>
            <p:cNvPr id="88" name="Group 87">
              <a:extLst>
                <a:ext uri="{FF2B5EF4-FFF2-40B4-BE49-F238E27FC236}">
                  <a16:creationId xmlns:a16="http://schemas.microsoft.com/office/drawing/2014/main" id="{7548C767-A4A1-DA4A-B5E2-4FB1DBFCFD72}"/>
                </a:ext>
              </a:extLst>
            </p:cNvPr>
            <p:cNvGrpSpPr/>
            <p:nvPr/>
          </p:nvGrpSpPr>
          <p:grpSpPr>
            <a:xfrm>
              <a:off x="1407120" y="1462216"/>
              <a:ext cx="588867" cy="472767"/>
              <a:chOff x="9784204" y="529916"/>
              <a:chExt cx="588867" cy="472767"/>
            </a:xfrm>
          </p:grpSpPr>
          <p:sp>
            <p:nvSpPr>
              <p:cNvPr id="92" name="Rectangle 91">
                <a:extLst>
                  <a:ext uri="{FF2B5EF4-FFF2-40B4-BE49-F238E27FC236}">
                    <a16:creationId xmlns:a16="http://schemas.microsoft.com/office/drawing/2014/main" id="{1808F52C-6767-054C-A4EE-627970A59E55}"/>
                  </a:ext>
                </a:extLst>
              </p:cNvPr>
              <p:cNvSpPr/>
              <p:nvPr/>
            </p:nvSpPr>
            <p:spPr>
              <a:xfrm flipV="1">
                <a:off x="9784204" y="529916"/>
                <a:ext cx="588867" cy="212105"/>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latin typeface="Futura PT Book" panose="020B0502020204020303" pitchFamily="34" charset="77"/>
                </a:endParaRPr>
              </a:p>
            </p:txBody>
          </p:sp>
          <p:sp>
            <p:nvSpPr>
              <p:cNvPr id="93" name="Rectangle 92">
                <a:extLst>
                  <a:ext uri="{FF2B5EF4-FFF2-40B4-BE49-F238E27FC236}">
                    <a16:creationId xmlns:a16="http://schemas.microsoft.com/office/drawing/2014/main" id="{0817186D-8DA1-4441-B422-F782A99FBFF9}"/>
                  </a:ext>
                </a:extLst>
              </p:cNvPr>
              <p:cNvSpPr/>
              <p:nvPr/>
            </p:nvSpPr>
            <p:spPr>
              <a:xfrm flipV="1">
                <a:off x="9784204" y="790578"/>
                <a:ext cx="588867" cy="212105"/>
              </a:xfrm>
              <a:prstGeom prst="rect">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89" name="Group 88">
              <a:extLst>
                <a:ext uri="{FF2B5EF4-FFF2-40B4-BE49-F238E27FC236}">
                  <a16:creationId xmlns:a16="http://schemas.microsoft.com/office/drawing/2014/main" id="{2CD4DE49-7EC6-624E-99EC-B47B2E2CD322}"/>
                </a:ext>
              </a:extLst>
            </p:cNvPr>
            <p:cNvGrpSpPr/>
            <p:nvPr/>
          </p:nvGrpSpPr>
          <p:grpSpPr>
            <a:xfrm>
              <a:off x="1359953" y="1393155"/>
              <a:ext cx="692818" cy="629144"/>
              <a:chOff x="7794731" y="2347945"/>
              <a:chExt cx="692818" cy="629144"/>
            </a:xfrm>
          </p:grpSpPr>
          <p:sp>
            <p:nvSpPr>
              <p:cNvPr id="90" name="TextBox 89">
                <a:extLst>
                  <a:ext uri="{FF2B5EF4-FFF2-40B4-BE49-F238E27FC236}">
                    <a16:creationId xmlns:a16="http://schemas.microsoft.com/office/drawing/2014/main" id="{4D77E0D3-5509-1B43-83A3-F25C6BF8A4B2}"/>
                  </a:ext>
                </a:extLst>
              </p:cNvPr>
              <p:cNvSpPr txBox="1"/>
              <p:nvPr/>
            </p:nvSpPr>
            <p:spPr>
              <a:xfrm>
                <a:off x="7794731" y="2347945"/>
                <a:ext cx="683200" cy="369332"/>
              </a:xfrm>
              <a:prstGeom prst="rect">
                <a:avLst/>
              </a:prstGeom>
              <a:noFill/>
            </p:spPr>
            <p:txBody>
              <a:bodyPr wrap="none" rtlCol="0">
                <a:spAutoFit/>
              </a:bodyPr>
              <a:lstStyle/>
              <a:p>
                <a:r>
                  <a:rPr lang="en-AU" b="1" dirty="0">
                    <a:latin typeface="Futura PT Book" panose="020B0502020204020303" pitchFamily="34" charset="77"/>
                  </a:rPr>
                  <a:t>5’IRE</a:t>
                </a:r>
              </a:p>
            </p:txBody>
          </p:sp>
          <p:sp>
            <p:nvSpPr>
              <p:cNvPr id="91" name="TextBox 90">
                <a:extLst>
                  <a:ext uri="{FF2B5EF4-FFF2-40B4-BE49-F238E27FC236}">
                    <a16:creationId xmlns:a16="http://schemas.microsoft.com/office/drawing/2014/main" id="{33C2D34F-BB5C-EB45-92B3-368861DCE95A}"/>
                  </a:ext>
                </a:extLst>
              </p:cNvPr>
              <p:cNvSpPr txBox="1"/>
              <p:nvPr/>
            </p:nvSpPr>
            <p:spPr>
              <a:xfrm>
                <a:off x="7804349" y="2607757"/>
                <a:ext cx="683200" cy="369332"/>
              </a:xfrm>
              <a:prstGeom prst="rect">
                <a:avLst/>
              </a:prstGeom>
              <a:noFill/>
            </p:spPr>
            <p:txBody>
              <a:bodyPr wrap="none" rtlCol="0">
                <a:spAutoFit/>
              </a:bodyPr>
              <a:lstStyle/>
              <a:p>
                <a:r>
                  <a:rPr lang="en-AU" b="1" dirty="0">
                    <a:latin typeface="Futura PT Book" panose="020B0502020204020303" pitchFamily="34" charset="77"/>
                  </a:rPr>
                  <a:t>3’IRE</a:t>
                </a:r>
              </a:p>
            </p:txBody>
          </p:sp>
        </p:grpSp>
      </p:grpSp>
      <p:sp>
        <p:nvSpPr>
          <p:cNvPr id="2" name="TextBox 1">
            <a:extLst>
              <a:ext uri="{FF2B5EF4-FFF2-40B4-BE49-F238E27FC236}">
                <a16:creationId xmlns:a16="http://schemas.microsoft.com/office/drawing/2014/main" id="{25EFB4E1-BB19-BD48-ADF4-54622279B75F}"/>
              </a:ext>
            </a:extLst>
          </p:cNvPr>
          <p:cNvSpPr txBox="1"/>
          <p:nvPr/>
        </p:nvSpPr>
        <p:spPr>
          <a:xfrm>
            <a:off x="56166" y="6463861"/>
            <a:ext cx="9234387" cy="369332"/>
          </a:xfrm>
          <a:prstGeom prst="rect">
            <a:avLst/>
          </a:prstGeom>
          <a:noFill/>
        </p:spPr>
        <p:txBody>
          <a:bodyPr wrap="none" rtlCol="0">
            <a:spAutoFit/>
          </a:bodyPr>
          <a:lstStyle/>
          <a:p>
            <a:r>
              <a:rPr lang="en-AU" dirty="0">
                <a:solidFill>
                  <a:schemeClr val="accent3"/>
                </a:solidFill>
                <a:latin typeface="Futura PT Book" panose="020B0502020204020303" pitchFamily="34" charset="77"/>
              </a:rPr>
              <a:t>Gene Set Enrichment Analysis as previously done, but with the 3’ and 5’ IRE gene sets we defined</a:t>
            </a:r>
          </a:p>
        </p:txBody>
      </p:sp>
    </p:spTree>
    <p:extLst>
      <p:ext uri="{BB962C8B-B14F-4D97-AF65-F5344CB8AC3E}">
        <p14:creationId xmlns:p14="http://schemas.microsoft.com/office/powerpoint/2010/main" val="2152053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8"/>
                                        </p:tgtEl>
                                        <p:attrNameLst>
                                          <p:attrName>style.visibility</p:attrName>
                                        </p:attrNameLst>
                                      </p:cBhvr>
                                      <p:to>
                                        <p:strVal val="visible"/>
                                      </p:to>
                                    </p:set>
                                    <p:animEffect transition="in" filter="fade">
                                      <p:cBhvr>
                                        <p:cTn id="12" dur="500"/>
                                        <p:tgtEl>
                                          <p:spTgt spid="58"/>
                                        </p:tgtEl>
                                      </p:cBhvr>
                                    </p:animEffect>
                                  </p:childTnLst>
                                </p:cTn>
                              </p:par>
                              <p:par>
                                <p:cTn id="13" presetID="10" presetClass="entr" presetSubtype="0" fill="hold" nodeType="withEffect">
                                  <p:stCondLst>
                                    <p:cond delay="0"/>
                                  </p:stCondLst>
                                  <p:childTnLst>
                                    <p:set>
                                      <p:cBhvr>
                                        <p:cTn id="14" dur="1" fill="hold">
                                          <p:stCondLst>
                                            <p:cond delay="0"/>
                                          </p:stCondLst>
                                        </p:cTn>
                                        <p:tgtEl>
                                          <p:spTgt spid="80"/>
                                        </p:tgtEl>
                                        <p:attrNameLst>
                                          <p:attrName>style.visibility</p:attrName>
                                        </p:attrNameLst>
                                      </p:cBhvr>
                                      <p:to>
                                        <p:strVal val="visible"/>
                                      </p:to>
                                    </p:set>
                                    <p:animEffect transition="in" filter="fade">
                                      <p:cBhvr>
                                        <p:cTn id="15" dur="500"/>
                                        <p:tgtEl>
                                          <p:spTgt spid="80"/>
                                        </p:tgtEl>
                                      </p:cBhvr>
                                    </p:animEffect>
                                  </p:childTnLst>
                                </p:cTn>
                              </p:par>
                              <p:par>
                                <p:cTn id="16" presetID="10" presetClass="entr" presetSubtype="0" fill="hold" nodeType="withEffect">
                                  <p:stCondLst>
                                    <p:cond delay="0"/>
                                  </p:stCondLst>
                                  <p:childTnLst>
                                    <p:set>
                                      <p:cBhvr>
                                        <p:cTn id="17" dur="1" fill="hold">
                                          <p:stCondLst>
                                            <p:cond delay="0"/>
                                          </p:stCondLst>
                                        </p:cTn>
                                        <p:tgtEl>
                                          <p:spTgt spid="73"/>
                                        </p:tgtEl>
                                        <p:attrNameLst>
                                          <p:attrName>style.visibility</p:attrName>
                                        </p:attrNameLst>
                                      </p:cBhvr>
                                      <p:to>
                                        <p:strVal val="visible"/>
                                      </p:to>
                                    </p:set>
                                    <p:animEffect transition="in" filter="fade">
                                      <p:cBhvr>
                                        <p:cTn id="18" dur="500"/>
                                        <p:tgtEl>
                                          <p:spTgt spid="73"/>
                                        </p:tgtEl>
                                      </p:cBhvr>
                                    </p:animEffect>
                                  </p:childTnLst>
                                </p:cTn>
                              </p:par>
                              <p:par>
                                <p:cTn id="19" presetID="10" presetClass="entr" presetSubtype="0" fill="hold" nodeType="withEffect">
                                  <p:stCondLst>
                                    <p:cond delay="0"/>
                                  </p:stCondLst>
                                  <p:childTnLst>
                                    <p:set>
                                      <p:cBhvr>
                                        <p:cTn id="20" dur="1" fill="hold">
                                          <p:stCondLst>
                                            <p:cond delay="0"/>
                                          </p:stCondLst>
                                        </p:cTn>
                                        <p:tgtEl>
                                          <p:spTgt spid="87"/>
                                        </p:tgtEl>
                                        <p:attrNameLst>
                                          <p:attrName>style.visibility</p:attrName>
                                        </p:attrNameLst>
                                      </p:cBhvr>
                                      <p:to>
                                        <p:strVal val="visible"/>
                                      </p:to>
                                    </p:set>
                                    <p:animEffect transition="in" filter="fade">
                                      <p:cBhvr>
                                        <p:cTn id="21"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44271A-A8CA-384F-8161-F61C3A075485}"/>
              </a:ext>
            </a:extLst>
          </p:cNvPr>
          <p:cNvPicPr>
            <a:picLocks noChangeAspect="1"/>
          </p:cNvPicPr>
          <p:nvPr/>
        </p:nvPicPr>
        <p:blipFill>
          <a:blip r:embed="rId3"/>
          <a:stretch>
            <a:fillRect/>
          </a:stretch>
        </p:blipFill>
        <p:spPr>
          <a:xfrm>
            <a:off x="2087220" y="394139"/>
            <a:ext cx="7833297" cy="5707116"/>
          </a:xfrm>
          <a:prstGeom prst="rect">
            <a:avLst/>
          </a:prstGeom>
        </p:spPr>
      </p:pic>
      <p:grpSp>
        <p:nvGrpSpPr>
          <p:cNvPr id="6" name="Group 5">
            <a:extLst>
              <a:ext uri="{FF2B5EF4-FFF2-40B4-BE49-F238E27FC236}">
                <a16:creationId xmlns:a16="http://schemas.microsoft.com/office/drawing/2014/main" id="{4BEE52DF-7AD4-6E48-9481-0EBAC8F6790A}"/>
              </a:ext>
            </a:extLst>
          </p:cNvPr>
          <p:cNvGrpSpPr/>
          <p:nvPr/>
        </p:nvGrpSpPr>
        <p:grpSpPr>
          <a:xfrm>
            <a:off x="10103062" y="5579183"/>
            <a:ext cx="1545871" cy="1044143"/>
            <a:chOff x="10173753" y="2219848"/>
            <a:chExt cx="1545871" cy="1044143"/>
          </a:xfrm>
        </p:grpSpPr>
        <p:sp>
          <p:nvSpPr>
            <p:cNvPr id="7" name="TextBox 6">
              <a:extLst>
                <a:ext uri="{FF2B5EF4-FFF2-40B4-BE49-F238E27FC236}">
                  <a16:creationId xmlns:a16="http://schemas.microsoft.com/office/drawing/2014/main" id="{72BB0EF3-1B53-5749-AA06-1E71EAEDA192}"/>
                </a:ext>
              </a:extLst>
            </p:cNvPr>
            <p:cNvSpPr txBox="1"/>
            <p:nvPr/>
          </p:nvSpPr>
          <p:spPr>
            <a:xfrm>
              <a:off x="10173753" y="2802326"/>
              <a:ext cx="572593" cy="461665"/>
            </a:xfrm>
            <a:prstGeom prst="rect">
              <a:avLst/>
            </a:prstGeom>
            <a:noFill/>
          </p:spPr>
          <p:txBody>
            <a:bodyPr wrap="none" rtlCol="0">
              <a:spAutoFit/>
            </a:bodyPr>
            <a:lstStyle/>
            <a:p>
              <a:r>
                <a:rPr lang="en-AU" sz="2400" i="1" dirty="0">
                  <a:latin typeface="Futura PT Book" panose="020B0502020204020303" pitchFamily="34" charset="77"/>
                </a:rPr>
                <a:t>p</a:t>
              </a:r>
              <a:r>
                <a:rPr lang="en-AU" sz="2400" dirty="0">
                  <a:latin typeface="Futura PT Book" panose="020B0502020204020303" pitchFamily="34" charset="77"/>
                </a:rPr>
                <a:t> &lt;</a:t>
              </a:r>
            </a:p>
          </p:txBody>
        </p:sp>
        <p:sp>
          <p:nvSpPr>
            <p:cNvPr id="8" name="Rectangle 7">
              <a:extLst>
                <a:ext uri="{FF2B5EF4-FFF2-40B4-BE49-F238E27FC236}">
                  <a16:creationId xmlns:a16="http://schemas.microsoft.com/office/drawing/2014/main" id="{EAB3C2A4-D1D0-5F4B-9BF7-DFBF1F33382E}"/>
                </a:ext>
              </a:extLst>
            </p:cNvPr>
            <p:cNvSpPr/>
            <p:nvPr/>
          </p:nvSpPr>
          <p:spPr>
            <a:xfrm>
              <a:off x="10751546" y="2627060"/>
              <a:ext cx="281629" cy="216069"/>
            </a:xfrm>
            <a:prstGeom prst="rec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9" name="Rectangle 8">
              <a:extLst>
                <a:ext uri="{FF2B5EF4-FFF2-40B4-BE49-F238E27FC236}">
                  <a16:creationId xmlns:a16="http://schemas.microsoft.com/office/drawing/2014/main" id="{3069BF08-8C22-9F42-8C90-A2375A8A298C}"/>
                </a:ext>
              </a:extLst>
            </p:cNvPr>
            <p:cNvSpPr/>
            <p:nvPr/>
          </p:nvSpPr>
          <p:spPr>
            <a:xfrm>
              <a:off x="11033175" y="2627060"/>
              <a:ext cx="281629" cy="216069"/>
            </a:xfrm>
            <a:prstGeom prst="rect">
              <a:avLst/>
            </a:prstGeom>
            <a:solidFill>
              <a:srgbClr val="FEA72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10" name="Rectangle 9">
              <a:extLst>
                <a:ext uri="{FF2B5EF4-FFF2-40B4-BE49-F238E27FC236}">
                  <a16:creationId xmlns:a16="http://schemas.microsoft.com/office/drawing/2014/main" id="{2D84FFDC-4712-034A-B188-30D189CDD5ED}"/>
                </a:ext>
              </a:extLst>
            </p:cNvPr>
            <p:cNvSpPr/>
            <p:nvPr/>
          </p:nvSpPr>
          <p:spPr>
            <a:xfrm>
              <a:off x="11314804" y="2627059"/>
              <a:ext cx="281629" cy="216069"/>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11" name="TextBox 10">
              <a:extLst>
                <a:ext uri="{FF2B5EF4-FFF2-40B4-BE49-F238E27FC236}">
                  <a16:creationId xmlns:a16="http://schemas.microsoft.com/office/drawing/2014/main" id="{03E3F73F-F491-4B42-A50C-C0EC045E67BF}"/>
                </a:ext>
              </a:extLst>
            </p:cNvPr>
            <p:cNvSpPr txBox="1"/>
            <p:nvPr/>
          </p:nvSpPr>
          <p:spPr>
            <a:xfrm>
              <a:off x="10681225" y="2219848"/>
              <a:ext cx="976549" cy="449739"/>
            </a:xfrm>
            <a:prstGeom prst="rect">
              <a:avLst/>
            </a:prstGeom>
            <a:noFill/>
          </p:spPr>
          <p:txBody>
            <a:bodyPr wrap="none" rtlCol="0">
              <a:spAutoFit/>
            </a:bodyPr>
            <a:lstStyle/>
            <a:p>
              <a:pPr algn="ctr">
                <a:lnSpc>
                  <a:spcPct val="70000"/>
                </a:lnSpc>
              </a:pPr>
              <a:endParaRPr lang="en-AU" b="1" dirty="0">
                <a:latin typeface="Futura PT Book" panose="020B0502020204020303" pitchFamily="34" charset="77"/>
              </a:endParaRPr>
            </a:p>
            <a:p>
              <a:pPr algn="ctr">
                <a:lnSpc>
                  <a:spcPct val="70000"/>
                </a:lnSpc>
              </a:pPr>
              <a:r>
                <a:rPr lang="en-AU" sz="1400" b="1" dirty="0">
                  <a:latin typeface="Futura PT Book" panose="020B0502020204020303" pitchFamily="34" charset="77"/>
                </a:rPr>
                <a:t>enrichment</a:t>
              </a:r>
            </a:p>
          </p:txBody>
        </p:sp>
        <p:sp>
          <p:nvSpPr>
            <p:cNvPr id="12" name="TextBox 11">
              <a:extLst>
                <a:ext uri="{FF2B5EF4-FFF2-40B4-BE49-F238E27FC236}">
                  <a16:creationId xmlns:a16="http://schemas.microsoft.com/office/drawing/2014/main" id="{26EC9B66-32EA-4F45-92E6-3234491D6692}"/>
                </a:ext>
              </a:extLst>
            </p:cNvPr>
            <p:cNvSpPr txBox="1"/>
            <p:nvPr/>
          </p:nvSpPr>
          <p:spPr>
            <a:xfrm>
              <a:off x="10761684" y="2793317"/>
              <a:ext cx="375424" cy="338554"/>
            </a:xfrm>
            <a:prstGeom prst="rect">
              <a:avLst/>
            </a:prstGeom>
            <a:noFill/>
          </p:spPr>
          <p:txBody>
            <a:bodyPr wrap="none" rtlCol="0">
              <a:spAutoFit/>
            </a:bodyPr>
            <a:lstStyle/>
            <a:p>
              <a:r>
                <a:rPr lang="en-AU" sz="1600" b="1" dirty="0">
                  <a:latin typeface="Futura PT Book" panose="020B0502020204020303" pitchFamily="34" charset="77"/>
                </a:rPr>
                <a:t>-1</a:t>
              </a:r>
            </a:p>
          </p:txBody>
        </p:sp>
        <p:sp>
          <p:nvSpPr>
            <p:cNvPr id="13" name="TextBox 12">
              <a:extLst>
                <a:ext uri="{FF2B5EF4-FFF2-40B4-BE49-F238E27FC236}">
                  <a16:creationId xmlns:a16="http://schemas.microsoft.com/office/drawing/2014/main" id="{DA537660-F786-884D-8D16-1F899F8D941C}"/>
                </a:ext>
              </a:extLst>
            </p:cNvPr>
            <p:cNvSpPr txBox="1"/>
            <p:nvPr/>
          </p:nvSpPr>
          <p:spPr>
            <a:xfrm>
              <a:off x="10659695" y="2937843"/>
              <a:ext cx="389850" cy="307777"/>
            </a:xfrm>
            <a:prstGeom prst="rect">
              <a:avLst/>
            </a:prstGeom>
            <a:noFill/>
          </p:spPr>
          <p:txBody>
            <a:bodyPr wrap="none" rtlCol="0">
              <a:spAutoFit/>
            </a:bodyPr>
            <a:lstStyle/>
            <a:p>
              <a:r>
                <a:rPr lang="en-AU" sz="1400" dirty="0">
                  <a:latin typeface="Futura PT Book" panose="020B0502020204020303" pitchFamily="34" charset="77"/>
                </a:rPr>
                <a:t>10</a:t>
              </a:r>
            </a:p>
          </p:txBody>
        </p:sp>
        <p:sp>
          <p:nvSpPr>
            <p:cNvPr id="14" name="TextBox 13">
              <a:extLst>
                <a:ext uri="{FF2B5EF4-FFF2-40B4-BE49-F238E27FC236}">
                  <a16:creationId xmlns:a16="http://schemas.microsoft.com/office/drawing/2014/main" id="{2316BC91-9A6A-4B40-8253-CDBBBAB15B58}"/>
                </a:ext>
              </a:extLst>
            </p:cNvPr>
            <p:cNvSpPr txBox="1"/>
            <p:nvPr/>
          </p:nvSpPr>
          <p:spPr>
            <a:xfrm>
              <a:off x="11054417" y="2793317"/>
              <a:ext cx="375424" cy="338554"/>
            </a:xfrm>
            <a:prstGeom prst="rect">
              <a:avLst/>
            </a:prstGeom>
            <a:noFill/>
          </p:spPr>
          <p:txBody>
            <a:bodyPr wrap="none" rtlCol="0">
              <a:spAutoFit/>
            </a:bodyPr>
            <a:lstStyle/>
            <a:p>
              <a:r>
                <a:rPr lang="en-AU" sz="1600" b="1" dirty="0">
                  <a:latin typeface="Futura PT Book" panose="020B0502020204020303" pitchFamily="34" charset="77"/>
                </a:rPr>
                <a:t>-2</a:t>
              </a:r>
            </a:p>
          </p:txBody>
        </p:sp>
        <p:sp>
          <p:nvSpPr>
            <p:cNvPr id="15" name="TextBox 14">
              <a:extLst>
                <a:ext uri="{FF2B5EF4-FFF2-40B4-BE49-F238E27FC236}">
                  <a16:creationId xmlns:a16="http://schemas.microsoft.com/office/drawing/2014/main" id="{EFCF20CE-5E48-AA45-AAF7-F31FF8D1F474}"/>
                </a:ext>
              </a:extLst>
            </p:cNvPr>
            <p:cNvSpPr txBox="1"/>
            <p:nvPr/>
          </p:nvSpPr>
          <p:spPr>
            <a:xfrm>
              <a:off x="10952428" y="2937843"/>
              <a:ext cx="389850" cy="307777"/>
            </a:xfrm>
            <a:prstGeom prst="rect">
              <a:avLst/>
            </a:prstGeom>
            <a:noFill/>
          </p:spPr>
          <p:txBody>
            <a:bodyPr wrap="none" rtlCol="0">
              <a:spAutoFit/>
            </a:bodyPr>
            <a:lstStyle/>
            <a:p>
              <a:r>
                <a:rPr lang="en-AU" sz="1400" dirty="0">
                  <a:latin typeface="Futura PT Book" panose="020B0502020204020303" pitchFamily="34" charset="77"/>
                </a:rPr>
                <a:t>10</a:t>
              </a:r>
            </a:p>
          </p:txBody>
        </p:sp>
        <p:sp>
          <p:nvSpPr>
            <p:cNvPr id="16" name="TextBox 15">
              <a:extLst>
                <a:ext uri="{FF2B5EF4-FFF2-40B4-BE49-F238E27FC236}">
                  <a16:creationId xmlns:a16="http://schemas.microsoft.com/office/drawing/2014/main" id="{2B16FFDD-03FB-154E-B708-DBFB57E0E084}"/>
                </a:ext>
              </a:extLst>
            </p:cNvPr>
            <p:cNvSpPr txBox="1"/>
            <p:nvPr/>
          </p:nvSpPr>
          <p:spPr>
            <a:xfrm>
              <a:off x="11344200" y="2793317"/>
              <a:ext cx="375424" cy="338554"/>
            </a:xfrm>
            <a:prstGeom prst="rect">
              <a:avLst/>
            </a:prstGeom>
            <a:noFill/>
          </p:spPr>
          <p:txBody>
            <a:bodyPr wrap="none" rtlCol="0">
              <a:spAutoFit/>
            </a:bodyPr>
            <a:lstStyle/>
            <a:p>
              <a:r>
                <a:rPr lang="en-AU" sz="1600" b="1" dirty="0">
                  <a:latin typeface="Futura PT Book" panose="020B0502020204020303" pitchFamily="34" charset="77"/>
                </a:rPr>
                <a:t>-3</a:t>
              </a:r>
            </a:p>
          </p:txBody>
        </p:sp>
        <p:sp>
          <p:nvSpPr>
            <p:cNvPr id="17" name="TextBox 16">
              <a:extLst>
                <a:ext uri="{FF2B5EF4-FFF2-40B4-BE49-F238E27FC236}">
                  <a16:creationId xmlns:a16="http://schemas.microsoft.com/office/drawing/2014/main" id="{57C75820-32B6-BD4E-8D8E-34D710C1A481}"/>
                </a:ext>
              </a:extLst>
            </p:cNvPr>
            <p:cNvSpPr txBox="1"/>
            <p:nvPr/>
          </p:nvSpPr>
          <p:spPr>
            <a:xfrm>
              <a:off x="11242211" y="2937843"/>
              <a:ext cx="389850" cy="307777"/>
            </a:xfrm>
            <a:prstGeom prst="rect">
              <a:avLst/>
            </a:prstGeom>
            <a:noFill/>
          </p:spPr>
          <p:txBody>
            <a:bodyPr wrap="none" rtlCol="0">
              <a:spAutoFit/>
            </a:bodyPr>
            <a:lstStyle/>
            <a:p>
              <a:r>
                <a:rPr lang="en-AU" sz="1400" dirty="0">
                  <a:latin typeface="Futura PT Book" panose="020B0502020204020303" pitchFamily="34" charset="77"/>
                </a:rPr>
                <a:t>10</a:t>
              </a:r>
            </a:p>
          </p:txBody>
        </p:sp>
      </p:grpSp>
      <p:grpSp>
        <p:nvGrpSpPr>
          <p:cNvPr id="50" name="Group 49">
            <a:extLst>
              <a:ext uri="{FF2B5EF4-FFF2-40B4-BE49-F238E27FC236}">
                <a16:creationId xmlns:a16="http://schemas.microsoft.com/office/drawing/2014/main" id="{C75C4CA4-4687-7746-A8CB-465DA69936A9}"/>
              </a:ext>
            </a:extLst>
          </p:cNvPr>
          <p:cNvGrpSpPr/>
          <p:nvPr/>
        </p:nvGrpSpPr>
        <p:grpSpPr>
          <a:xfrm>
            <a:off x="5314769" y="5399778"/>
            <a:ext cx="683200" cy="629144"/>
            <a:chOff x="1369571" y="1393002"/>
            <a:chExt cx="683200" cy="629144"/>
          </a:xfrm>
        </p:grpSpPr>
        <p:grpSp>
          <p:nvGrpSpPr>
            <p:cNvPr id="51" name="Group 50">
              <a:extLst>
                <a:ext uri="{FF2B5EF4-FFF2-40B4-BE49-F238E27FC236}">
                  <a16:creationId xmlns:a16="http://schemas.microsoft.com/office/drawing/2014/main" id="{6351F6F4-516D-8C43-8110-C9794BA6BB1C}"/>
                </a:ext>
              </a:extLst>
            </p:cNvPr>
            <p:cNvGrpSpPr/>
            <p:nvPr/>
          </p:nvGrpSpPr>
          <p:grpSpPr>
            <a:xfrm>
              <a:off x="1407120" y="1462216"/>
              <a:ext cx="588867" cy="472767"/>
              <a:chOff x="9784204" y="529916"/>
              <a:chExt cx="588867" cy="472767"/>
            </a:xfrm>
          </p:grpSpPr>
          <p:sp>
            <p:nvSpPr>
              <p:cNvPr id="55" name="Rectangle 54">
                <a:extLst>
                  <a:ext uri="{FF2B5EF4-FFF2-40B4-BE49-F238E27FC236}">
                    <a16:creationId xmlns:a16="http://schemas.microsoft.com/office/drawing/2014/main" id="{ACBE745F-D5DB-4A47-9BF7-F3314B59ECD8}"/>
                  </a:ext>
                </a:extLst>
              </p:cNvPr>
              <p:cNvSpPr/>
              <p:nvPr/>
            </p:nvSpPr>
            <p:spPr>
              <a:xfrm flipV="1">
                <a:off x="9784204" y="529916"/>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latin typeface="Futura PT Book" panose="020B0502020204020303" pitchFamily="34" charset="77"/>
                </a:endParaRPr>
              </a:p>
            </p:txBody>
          </p:sp>
          <p:sp>
            <p:nvSpPr>
              <p:cNvPr id="56" name="Rectangle 55">
                <a:extLst>
                  <a:ext uri="{FF2B5EF4-FFF2-40B4-BE49-F238E27FC236}">
                    <a16:creationId xmlns:a16="http://schemas.microsoft.com/office/drawing/2014/main" id="{6A5737A3-A16A-8C4B-8AC9-CA4ED4674E9A}"/>
                  </a:ext>
                </a:extLst>
              </p:cNvPr>
              <p:cNvSpPr/>
              <p:nvPr/>
            </p:nvSpPr>
            <p:spPr>
              <a:xfrm flipV="1">
                <a:off x="9784204" y="790578"/>
                <a:ext cx="588867" cy="212105"/>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52" name="Group 51">
              <a:extLst>
                <a:ext uri="{FF2B5EF4-FFF2-40B4-BE49-F238E27FC236}">
                  <a16:creationId xmlns:a16="http://schemas.microsoft.com/office/drawing/2014/main" id="{DA347746-33EB-B449-BB62-D2D3671215B4}"/>
                </a:ext>
              </a:extLst>
            </p:cNvPr>
            <p:cNvGrpSpPr/>
            <p:nvPr/>
          </p:nvGrpSpPr>
          <p:grpSpPr>
            <a:xfrm>
              <a:off x="1369571" y="1393002"/>
              <a:ext cx="683200" cy="629144"/>
              <a:chOff x="7804349" y="2347792"/>
              <a:chExt cx="683200" cy="629144"/>
            </a:xfrm>
          </p:grpSpPr>
          <p:sp>
            <p:nvSpPr>
              <p:cNvPr id="53" name="TextBox 52">
                <a:extLst>
                  <a:ext uri="{FF2B5EF4-FFF2-40B4-BE49-F238E27FC236}">
                    <a16:creationId xmlns:a16="http://schemas.microsoft.com/office/drawing/2014/main" id="{33A50451-2497-2B41-BD54-BE51ECA08902}"/>
                  </a:ext>
                </a:extLst>
              </p:cNvPr>
              <p:cNvSpPr txBox="1"/>
              <p:nvPr/>
            </p:nvSpPr>
            <p:spPr>
              <a:xfrm>
                <a:off x="7804349" y="2347792"/>
                <a:ext cx="683200" cy="369332"/>
              </a:xfrm>
              <a:prstGeom prst="rect">
                <a:avLst/>
              </a:prstGeom>
              <a:noFill/>
            </p:spPr>
            <p:txBody>
              <a:bodyPr wrap="none" rtlCol="0">
                <a:spAutoFit/>
              </a:bodyPr>
              <a:lstStyle/>
              <a:p>
                <a:r>
                  <a:rPr lang="en-AU" b="1" dirty="0">
                    <a:latin typeface="Futura PT Book" panose="020B0502020204020303" pitchFamily="34" charset="77"/>
                  </a:rPr>
                  <a:t>5’IRE</a:t>
                </a:r>
              </a:p>
            </p:txBody>
          </p:sp>
          <p:sp>
            <p:nvSpPr>
              <p:cNvPr id="54" name="TextBox 53">
                <a:extLst>
                  <a:ext uri="{FF2B5EF4-FFF2-40B4-BE49-F238E27FC236}">
                    <a16:creationId xmlns:a16="http://schemas.microsoft.com/office/drawing/2014/main" id="{C492474D-5717-3542-83BC-952D18106D2A}"/>
                  </a:ext>
                </a:extLst>
              </p:cNvPr>
              <p:cNvSpPr txBox="1"/>
              <p:nvPr/>
            </p:nvSpPr>
            <p:spPr>
              <a:xfrm>
                <a:off x="7804349" y="2607604"/>
                <a:ext cx="683200" cy="369332"/>
              </a:xfrm>
              <a:prstGeom prst="rect">
                <a:avLst/>
              </a:prstGeom>
              <a:noFill/>
            </p:spPr>
            <p:txBody>
              <a:bodyPr wrap="none" rtlCol="0">
                <a:spAutoFit/>
              </a:bodyPr>
              <a:lstStyle/>
              <a:p>
                <a:r>
                  <a:rPr lang="en-AU" b="1" dirty="0">
                    <a:latin typeface="Futura PT Book" panose="020B0502020204020303" pitchFamily="34" charset="77"/>
                  </a:rPr>
                  <a:t>3’IRE</a:t>
                </a:r>
              </a:p>
            </p:txBody>
          </p:sp>
        </p:grpSp>
      </p:grpSp>
      <p:grpSp>
        <p:nvGrpSpPr>
          <p:cNvPr id="57" name="Group 56">
            <a:extLst>
              <a:ext uri="{FF2B5EF4-FFF2-40B4-BE49-F238E27FC236}">
                <a16:creationId xmlns:a16="http://schemas.microsoft.com/office/drawing/2014/main" id="{78CD3E1C-F22C-824B-840C-C97D5644722F}"/>
              </a:ext>
            </a:extLst>
          </p:cNvPr>
          <p:cNvGrpSpPr/>
          <p:nvPr/>
        </p:nvGrpSpPr>
        <p:grpSpPr>
          <a:xfrm>
            <a:off x="6096000" y="4356210"/>
            <a:ext cx="683200" cy="659859"/>
            <a:chOff x="4389478" y="5164765"/>
            <a:chExt cx="683200" cy="659859"/>
          </a:xfrm>
        </p:grpSpPr>
        <p:grpSp>
          <p:nvGrpSpPr>
            <p:cNvPr id="65" name="Group 64">
              <a:extLst>
                <a:ext uri="{FF2B5EF4-FFF2-40B4-BE49-F238E27FC236}">
                  <a16:creationId xmlns:a16="http://schemas.microsoft.com/office/drawing/2014/main" id="{4BE40B7F-9F92-5B49-88C7-779E60B623DF}"/>
                </a:ext>
              </a:extLst>
            </p:cNvPr>
            <p:cNvGrpSpPr/>
            <p:nvPr/>
          </p:nvGrpSpPr>
          <p:grpSpPr>
            <a:xfrm>
              <a:off x="4429518" y="5241502"/>
              <a:ext cx="588867" cy="472767"/>
              <a:chOff x="9784204" y="529916"/>
              <a:chExt cx="588867" cy="472767"/>
            </a:xfrm>
          </p:grpSpPr>
          <p:sp>
            <p:nvSpPr>
              <p:cNvPr id="69" name="Rectangle 68">
                <a:extLst>
                  <a:ext uri="{FF2B5EF4-FFF2-40B4-BE49-F238E27FC236}">
                    <a16:creationId xmlns:a16="http://schemas.microsoft.com/office/drawing/2014/main" id="{D4CA5A97-4805-2145-9AB3-39520E4B5EF2}"/>
                  </a:ext>
                </a:extLst>
              </p:cNvPr>
              <p:cNvSpPr/>
              <p:nvPr/>
            </p:nvSpPr>
            <p:spPr>
              <a:xfrm flipV="1">
                <a:off x="9784204" y="529916"/>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70" name="Rectangle 69">
                <a:extLst>
                  <a:ext uri="{FF2B5EF4-FFF2-40B4-BE49-F238E27FC236}">
                    <a16:creationId xmlns:a16="http://schemas.microsoft.com/office/drawing/2014/main" id="{716EC483-9708-9649-8436-306BB3B0BFC9}"/>
                  </a:ext>
                </a:extLst>
              </p:cNvPr>
              <p:cNvSpPr/>
              <p:nvPr/>
            </p:nvSpPr>
            <p:spPr>
              <a:xfrm flipV="1">
                <a:off x="9784204" y="790578"/>
                <a:ext cx="588867" cy="212105"/>
              </a:xfrm>
              <a:prstGeom prst="rec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66" name="Group 65">
              <a:extLst>
                <a:ext uri="{FF2B5EF4-FFF2-40B4-BE49-F238E27FC236}">
                  <a16:creationId xmlns:a16="http://schemas.microsoft.com/office/drawing/2014/main" id="{2B3F6175-1DE4-984D-BD92-154B0AEB6822}"/>
                </a:ext>
              </a:extLst>
            </p:cNvPr>
            <p:cNvGrpSpPr/>
            <p:nvPr/>
          </p:nvGrpSpPr>
          <p:grpSpPr>
            <a:xfrm>
              <a:off x="4389478" y="5164765"/>
              <a:ext cx="683200" cy="659859"/>
              <a:chOff x="7804349" y="2347792"/>
              <a:chExt cx="683200" cy="659859"/>
            </a:xfrm>
          </p:grpSpPr>
          <p:sp>
            <p:nvSpPr>
              <p:cNvPr id="67" name="TextBox 66">
                <a:extLst>
                  <a:ext uri="{FF2B5EF4-FFF2-40B4-BE49-F238E27FC236}">
                    <a16:creationId xmlns:a16="http://schemas.microsoft.com/office/drawing/2014/main" id="{3D5939A5-1B24-1E46-AF2A-CE6452B8582F}"/>
                  </a:ext>
                </a:extLst>
              </p:cNvPr>
              <p:cNvSpPr txBox="1"/>
              <p:nvPr/>
            </p:nvSpPr>
            <p:spPr>
              <a:xfrm>
                <a:off x="7804349" y="2347792"/>
                <a:ext cx="683200" cy="369332"/>
              </a:xfrm>
              <a:prstGeom prst="rect">
                <a:avLst/>
              </a:prstGeom>
              <a:noFill/>
            </p:spPr>
            <p:txBody>
              <a:bodyPr wrap="none" rtlCol="0">
                <a:spAutoFit/>
              </a:bodyPr>
              <a:lstStyle/>
              <a:p>
                <a:r>
                  <a:rPr lang="en-AU" b="1" dirty="0">
                    <a:latin typeface="Futura PT Book" panose="020B0502020204020303" pitchFamily="34" charset="77"/>
                  </a:rPr>
                  <a:t>5’IRE</a:t>
                </a:r>
              </a:p>
            </p:txBody>
          </p:sp>
          <p:sp>
            <p:nvSpPr>
              <p:cNvPr id="68" name="TextBox 67">
                <a:extLst>
                  <a:ext uri="{FF2B5EF4-FFF2-40B4-BE49-F238E27FC236}">
                    <a16:creationId xmlns:a16="http://schemas.microsoft.com/office/drawing/2014/main" id="{19341BE5-A8BB-DC47-8C46-C92A16093C55}"/>
                  </a:ext>
                </a:extLst>
              </p:cNvPr>
              <p:cNvSpPr txBox="1"/>
              <p:nvPr/>
            </p:nvSpPr>
            <p:spPr>
              <a:xfrm>
                <a:off x="7804349" y="2638319"/>
                <a:ext cx="683200" cy="369332"/>
              </a:xfrm>
              <a:prstGeom prst="rect">
                <a:avLst/>
              </a:prstGeom>
              <a:noFill/>
            </p:spPr>
            <p:txBody>
              <a:bodyPr wrap="none" rtlCol="0">
                <a:spAutoFit/>
              </a:bodyPr>
              <a:lstStyle/>
              <a:p>
                <a:r>
                  <a:rPr lang="en-AU" b="1" dirty="0">
                    <a:latin typeface="Futura PT Book" panose="020B0502020204020303" pitchFamily="34" charset="77"/>
                  </a:rPr>
                  <a:t>3’IRE</a:t>
                </a:r>
              </a:p>
            </p:txBody>
          </p:sp>
        </p:grpSp>
      </p:grpSp>
      <p:sp>
        <p:nvSpPr>
          <p:cNvPr id="71" name="TextBox 70">
            <a:extLst>
              <a:ext uri="{FF2B5EF4-FFF2-40B4-BE49-F238E27FC236}">
                <a16:creationId xmlns:a16="http://schemas.microsoft.com/office/drawing/2014/main" id="{57F3850D-3198-8548-B40B-BA3AB00B2EB4}"/>
              </a:ext>
            </a:extLst>
          </p:cNvPr>
          <p:cNvSpPr txBox="1"/>
          <p:nvPr/>
        </p:nvSpPr>
        <p:spPr>
          <a:xfrm>
            <a:off x="56166" y="6463861"/>
            <a:ext cx="9234387" cy="369332"/>
          </a:xfrm>
          <a:prstGeom prst="rect">
            <a:avLst/>
          </a:prstGeom>
          <a:noFill/>
        </p:spPr>
        <p:txBody>
          <a:bodyPr wrap="none" rtlCol="0">
            <a:spAutoFit/>
          </a:bodyPr>
          <a:lstStyle/>
          <a:p>
            <a:r>
              <a:rPr lang="en-AU" dirty="0">
                <a:solidFill>
                  <a:schemeClr val="accent3"/>
                </a:solidFill>
                <a:latin typeface="Futura PT Book" panose="020B0502020204020303" pitchFamily="34" charset="77"/>
              </a:rPr>
              <a:t>Gene Set Enrichment Analysis as previously done, but with the 3’ and 5’ IRE gene sets we defined</a:t>
            </a:r>
          </a:p>
        </p:txBody>
      </p:sp>
    </p:spTree>
    <p:extLst>
      <p:ext uri="{BB962C8B-B14F-4D97-AF65-F5344CB8AC3E}">
        <p14:creationId xmlns:p14="http://schemas.microsoft.com/office/powerpoint/2010/main" val="3419790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fade">
                                      <p:cBhvr>
                                        <p:cTn id="7"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8" name="Picture 457" descr="A screenshot of a cell phone&#10;&#10;Description automatically generated">
            <a:extLst>
              <a:ext uri="{FF2B5EF4-FFF2-40B4-BE49-F238E27FC236}">
                <a16:creationId xmlns:a16="http://schemas.microsoft.com/office/drawing/2014/main" id="{6C0630A3-97DB-024F-BBE5-1CC1F0C220F9}"/>
              </a:ext>
            </a:extLst>
          </p:cNvPr>
          <p:cNvPicPr>
            <a:picLocks noChangeAspect="1"/>
          </p:cNvPicPr>
          <p:nvPr/>
        </p:nvPicPr>
        <p:blipFill>
          <a:blip r:embed="rId3"/>
          <a:stretch>
            <a:fillRect/>
          </a:stretch>
        </p:blipFill>
        <p:spPr>
          <a:xfrm>
            <a:off x="2153366" y="639908"/>
            <a:ext cx="7885267" cy="5578183"/>
          </a:xfrm>
          <a:prstGeom prst="rect">
            <a:avLst/>
          </a:prstGeom>
        </p:spPr>
      </p:pic>
    </p:spTree>
    <p:extLst>
      <p:ext uri="{BB962C8B-B14F-4D97-AF65-F5344CB8AC3E}">
        <p14:creationId xmlns:p14="http://schemas.microsoft.com/office/powerpoint/2010/main" val="17929276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54200"/>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4CD656D-D377-8F41-B4B8-D9EA3C6AAC70}"/>
              </a:ext>
            </a:extLst>
          </p:cNvPr>
          <p:cNvSpPr txBox="1"/>
          <p:nvPr/>
        </p:nvSpPr>
        <p:spPr>
          <a:xfrm>
            <a:off x="281354" y="211016"/>
            <a:ext cx="11383244" cy="2123658"/>
          </a:xfrm>
          <a:prstGeom prst="rect">
            <a:avLst/>
          </a:prstGeom>
          <a:noFill/>
        </p:spPr>
        <p:txBody>
          <a:bodyPr wrap="none" rtlCol="0">
            <a:spAutoFit/>
          </a:bodyPr>
          <a:lstStyle/>
          <a:p>
            <a:r>
              <a:rPr lang="en-AU" sz="4400" dirty="0">
                <a:solidFill>
                  <a:schemeClr val="bg1"/>
                </a:solidFill>
                <a:latin typeface="Futura PT Bold Italic" panose="020B0902020204090203" pitchFamily="34" charset="77"/>
              </a:rPr>
              <a:t>Acknowledgements</a:t>
            </a:r>
          </a:p>
          <a:p>
            <a:endParaRPr lang="en-AU" dirty="0">
              <a:solidFill>
                <a:schemeClr val="bg1"/>
              </a:solidFill>
              <a:latin typeface="Futura PT Bold Italic" panose="020B0902020204090203" pitchFamily="34" charset="77"/>
            </a:endParaRPr>
          </a:p>
          <a:p>
            <a:r>
              <a:rPr lang="en-AU" sz="4400" dirty="0">
                <a:solidFill>
                  <a:schemeClr val="bg1"/>
                </a:solidFill>
                <a:latin typeface="Futura PT Bold Italic" panose="020B0902020204090203" pitchFamily="34" charset="77"/>
              </a:rPr>
              <a:t>Michael Lardelli			Stephen Pederson</a:t>
            </a:r>
          </a:p>
          <a:p>
            <a:r>
              <a:rPr lang="en-AU" sz="2400" dirty="0">
                <a:solidFill>
                  <a:schemeClr val="bg1"/>
                </a:solidFill>
                <a:latin typeface="Futura PT Book" panose="020B0502020204020303" pitchFamily="34" charset="77"/>
              </a:rPr>
              <a:t>Alzheimer’s Disease Genetics Laboratory 		 Bioinformatics Hub</a:t>
            </a:r>
          </a:p>
        </p:txBody>
      </p:sp>
      <p:sp>
        <p:nvSpPr>
          <p:cNvPr id="6" name="TextBox 5">
            <a:extLst>
              <a:ext uri="{FF2B5EF4-FFF2-40B4-BE49-F238E27FC236}">
                <a16:creationId xmlns:a16="http://schemas.microsoft.com/office/drawing/2014/main" id="{8BB76B80-AA5A-FC44-9B5F-43DA5EA5516D}"/>
              </a:ext>
            </a:extLst>
          </p:cNvPr>
          <p:cNvSpPr txBox="1"/>
          <p:nvPr/>
        </p:nvSpPr>
        <p:spPr>
          <a:xfrm>
            <a:off x="281354" y="2549944"/>
            <a:ext cx="2201244" cy="3477875"/>
          </a:xfrm>
          <a:prstGeom prst="rect">
            <a:avLst/>
          </a:prstGeom>
          <a:noFill/>
        </p:spPr>
        <p:txBody>
          <a:bodyPr wrap="none" rtlCol="0">
            <a:spAutoFit/>
          </a:bodyPr>
          <a:lstStyle/>
          <a:p>
            <a:r>
              <a:rPr lang="en-AU" sz="2200" dirty="0">
                <a:solidFill>
                  <a:schemeClr val="bg1"/>
                </a:solidFill>
                <a:latin typeface="Futura PT Book" panose="020B0502020204020303" pitchFamily="34" charset="77"/>
              </a:rPr>
              <a:t>Morgan Newman</a:t>
            </a:r>
          </a:p>
          <a:p>
            <a:r>
              <a:rPr lang="en-AU" sz="2200" dirty="0">
                <a:solidFill>
                  <a:schemeClr val="bg1"/>
                </a:solidFill>
                <a:latin typeface="Futura PT Book" panose="020B0502020204020303" pitchFamily="34" charset="77"/>
              </a:rPr>
              <a:t>Karissa Barthelson</a:t>
            </a:r>
          </a:p>
          <a:p>
            <a:r>
              <a:rPr lang="en-AU" sz="2200" dirty="0">
                <a:solidFill>
                  <a:schemeClr val="bg1"/>
                </a:solidFill>
                <a:latin typeface="Futura PT Book" panose="020B0502020204020303" pitchFamily="34" charset="77"/>
              </a:rPr>
              <a:t>Yang Dong</a:t>
            </a:r>
          </a:p>
          <a:p>
            <a:r>
              <a:rPr lang="en-AU" sz="2200" dirty="0">
                <a:solidFill>
                  <a:schemeClr val="bg1"/>
                </a:solidFill>
                <a:latin typeface="Futura PT Book" panose="020B0502020204020303" pitchFamily="34" charset="77"/>
              </a:rPr>
              <a:t>Lachlan Baer</a:t>
            </a:r>
          </a:p>
          <a:p>
            <a:r>
              <a:rPr lang="en-AU" sz="2200" dirty="0" err="1">
                <a:solidFill>
                  <a:schemeClr val="bg1"/>
                </a:solidFill>
                <a:latin typeface="Futura PT Book" panose="020B0502020204020303" pitchFamily="34" charset="77"/>
              </a:rPr>
              <a:t>Jiayu</a:t>
            </a:r>
            <a:r>
              <a:rPr lang="en-AU" sz="2200" dirty="0">
                <a:solidFill>
                  <a:schemeClr val="bg1"/>
                </a:solidFill>
                <a:latin typeface="Futura PT Book" panose="020B0502020204020303" pitchFamily="34" charset="77"/>
              </a:rPr>
              <a:t> </a:t>
            </a:r>
            <a:r>
              <a:rPr lang="en-AU" sz="2200" dirty="0" err="1">
                <a:solidFill>
                  <a:schemeClr val="bg1"/>
                </a:solidFill>
                <a:latin typeface="Futura PT Book" panose="020B0502020204020303" pitchFamily="34" charset="77"/>
              </a:rPr>
              <a:t>Ruan</a:t>
            </a:r>
            <a:endParaRPr lang="en-AU" sz="2200" dirty="0">
              <a:solidFill>
                <a:schemeClr val="bg1"/>
              </a:solidFill>
              <a:latin typeface="Futura PT Book" panose="020B0502020204020303" pitchFamily="34" charset="77"/>
            </a:endParaRPr>
          </a:p>
          <a:p>
            <a:r>
              <a:rPr lang="en-AU" sz="2200" dirty="0">
                <a:solidFill>
                  <a:schemeClr val="bg1"/>
                </a:solidFill>
                <a:latin typeface="Futura PT Book" panose="020B0502020204020303" pitchFamily="34" charset="77"/>
              </a:rPr>
              <a:t>Ewen </a:t>
            </a:r>
            <a:r>
              <a:rPr lang="en-AU" sz="2200" dirty="0" err="1">
                <a:solidFill>
                  <a:schemeClr val="bg1"/>
                </a:solidFill>
                <a:latin typeface="Futura PT Book" panose="020B0502020204020303" pitchFamily="34" charset="77"/>
              </a:rPr>
              <a:t>Gerken</a:t>
            </a:r>
            <a:endParaRPr lang="en-AU" sz="2200" dirty="0">
              <a:solidFill>
                <a:schemeClr val="bg1"/>
              </a:solidFill>
              <a:latin typeface="Futura PT Book" panose="020B0502020204020303" pitchFamily="34" charset="77"/>
            </a:endParaRPr>
          </a:p>
          <a:p>
            <a:r>
              <a:rPr lang="en-AU" sz="2200" dirty="0" err="1">
                <a:solidFill>
                  <a:schemeClr val="bg1"/>
                </a:solidFill>
                <a:latin typeface="Futura PT Book" panose="020B0502020204020303" pitchFamily="34" charset="77"/>
              </a:rPr>
              <a:t>Aoya</a:t>
            </a:r>
            <a:r>
              <a:rPr lang="en-AU" sz="2200" dirty="0">
                <a:solidFill>
                  <a:schemeClr val="bg1"/>
                </a:solidFill>
                <a:latin typeface="Futura PT Book" panose="020B0502020204020303" pitchFamily="34" charset="77"/>
              </a:rPr>
              <a:t> Chen</a:t>
            </a:r>
          </a:p>
          <a:p>
            <a:r>
              <a:rPr lang="en-AU" sz="2200" dirty="0" err="1">
                <a:solidFill>
                  <a:schemeClr val="bg1"/>
                </a:solidFill>
                <a:latin typeface="Futura PT Book" panose="020B0502020204020303" pitchFamily="34" charset="77"/>
              </a:rPr>
              <a:t>Syahida</a:t>
            </a:r>
            <a:r>
              <a:rPr lang="en-AU" sz="2200" dirty="0">
                <a:solidFill>
                  <a:schemeClr val="bg1"/>
                </a:solidFill>
                <a:latin typeface="Futura PT Book" panose="020B0502020204020303" pitchFamily="34" charset="77"/>
              </a:rPr>
              <a:t> Ahmed</a:t>
            </a:r>
          </a:p>
          <a:p>
            <a:r>
              <a:rPr lang="en-AU" sz="2200" dirty="0">
                <a:solidFill>
                  <a:schemeClr val="bg1"/>
                </a:solidFill>
                <a:latin typeface="Futura PT Book" panose="020B0502020204020303" pitchFamily="34" charset="77"/>
              </a:rPr>
              <a:t>Tanya Jayne</a:t>
            </a:r>
          </a:p>
          <a:p>
            <a:endParaRPr lang="en-AU" sz="2200" dirty="0">
              <a:solidFill>
                <a:schemeClr val="bg1"/>
              </a:solidFill>
              <a:latin typeface="Futura PT Book" panose="020B0502020204020303" pitchFamily="34" charset="77"/>
            </a:endParaRPr>
          </a:p>
        </p:txBody>
      </p:sp>
      <p:sp>
        <p:nvSpPr>
          <p:cNvPr id="4" name="TextBox 3">
            <a:extLst>
              <a:ext uri="{FF2B5EF4-FFF2-40B4-BE49-F238E27FC236}">
                <a16:creationId xmlns:a16="http://schemas.microsoft.com/office/drawing/2014/main" id="{D96A1566-0E70-EA4E-9DA2-8EB09851005C}"/>
              </a:ext>
            </a:extLst>
          </p:cNvPr>
          <p:cNvSpPr txBox="1"/>
          <p:nvPr/>
        </p:nvSpPr>
        <p:spPr>
          <a:xfrm>
            <a:off x="6788058" y="2535656"/>
            <a:ext cx="3441791" cy="4154984"/>
          </a:xfrm>
          <a:prstGeom prst="rect">
            <a:avLst/>
          </a:prstGeom>
          <a:noFill/>
        </p:spPr>
        <p:txBody>
          <a:bodyPr wrap="square" rtlCol="0">
            <a:spAutoFit/>
          </a:bodyPr>
          <a:lstStyle/>
          <a:p>
            <a:r>
              <a:rPr lang="en-AU" sz="2200" dirty="0">
                <a:solidFill>
                  <a:schemeClr val="bg1"/>
                </a:solidFill>
                <a:latin typeface="Futura PT Book" panose="020B0502020204020303" pitchFamily="34" charset="77"/>
              </a:rPr>
              <a:t>Jimmy Breen</a:t>
            </a:r>
          </a:p>
          <a:p>
            <a:r>
              <a:rPr lang="en-AU" sz="2200" dirty="0">
                <a:solidFill>
                  <a:schemeClr val="bg1"/>
                </a:solidFill>
                <a:latin typeface="Futura PT Book" panose="020B0502020204020303" pitchFamily="34" charset="77"/>
              </a:rPr>
              <a:t>Rick </a:t>
            </a:r>
            <a:r>
              <a:rPr lang="en-AU" sz="2200" dirty="0" err="1">
                <a:solidFill>
                  <a:schemeClr val="bg1"/>
                </a:solidFill>
                <a:latin typeface="Futura PT Book" panose="020B0502020204020303" pitchFamily="34" charset="77"/>
              </a:rPr>
              <a:t>Tearle</a:t>
            </a:r>
            <a:endParaRPr lang="en-AU" sz="2200" dirty="0">
              <a:solidFill>
                <a:schemeClr val="bg1"/>
              </a:solidFill>
              <a:latin typeface="Futura PT Book" panose="020B0502020204020303" pitchFamily="34" charset="77"/>
            </a:endParaRPr>
          </a:p>
          <a:p>
            <a:r>
              <a:rPr lang="en-AU" sz="2200" dirty="0">
                <a:solidFill>
                  <a:schemeClr val="bg1"/>
                </a:solidFill>
                <a:latin typeface="Futura PT Book" panose="020B0502020204020303" pitchFamily="34" charset="77"/>
              </a:rPr>
              <a:t>Nathan Watson-Haigh</a:t>
            </a:r>
          </a:p>
          <a:p>
            <a:r>
              <a:rPr lang="en-AU" sz="2200" dirty="0">
                <a:solidFill>
                  <a:schemeClr val="bg1"/>
                </a:solidFill>
                <a:latin typeface="Futura PT Book" panose="020B0502020204020303" pitchFamily="34" charset="77"/>
              </a:rPr>
              <a:t>Mark Armstrong</a:t>
            </a:r>
          </a:p>
          <a:p>
            <a:r>
              <a:rPr lang="en-AU" sz="2200" dirty="0">
                <a:solidFill>
                  <a:schemeClr val="bg1"/>
                </a:solidFill>
                <a:latin typeface="Futura PT Book" panose="020B0502020204020303" pitchFamily="34" charset="77"/>
              </a:rPr>
              <a:t>Dan </a:t>
            </a:r>
            <a:r>
              <a:rPr lang="en-AU" sz="2200" dirty="0" err="1">
                <a:solidFill>
                  <a:schemeClr val="bg1"/>
                </a:solidFill>
                <a:latin typeface="Futura PT Book" panose="020B0502020204020303" pitchFamily="34" charset="77"/>
              </a:rPr>
              <a:t>Kortschak</a:t>
            </a:r>
            <a:endParaRPr lang="en-AU" sz="2200" dirty="0">
              <a:solidFill>
                <a:schemeClr val="bg1"/>
              </a:solidFill>
              <a:latin typeface="Futura PT Book" panose="020B0502020204020303" pitchFamily="34" charset="77"/>
            </a:endParaRPr>
          </a:p>
          <a:p>
            <a:r>
              <a:rPr lang="en-AU" sz="2200" dirty="0">
                <a:solidFill>
                  <a:schemeClr val="bg1"/>
                </a:solidFill>
                <a:latin typeface="Futura PT Book" panose="020B0502020204020303" pitchFamily="34" charset="77"/>
              </a:rPr>
              <a:t>Lachlan Baer</a:t>
            </a:r>
          </a:p>
          <a:p>
            <a:r>
              <a:rPr lang="en-AU" sz="2200" dirty="0">
                <a:solidFill>
                  <a:schemeClr val="bg1"/>
                </a:solidFill>
                <a:latin typeface="Futura PT Book" panose="020B0502020204020303" pitchFamily="34" charset="77"/>
              </a:rPr>
              <a:t>Alastair Ludington</a:t>
            </a:r>
          </a:p>
          <a:p>
            <a:r>
              <a:rPr lang="en-AU" sz="2200" dirty="0">
                <a:solidFill>
                  <a:schemeClr val="bg1"/>
                </a:solidFill>
                <a:latin typeface="Futura PT Book" panose="020B0502020204020303" pitchFamily="34" charset="77"/>
              </a:rPr>
              <a:t>Charlotte Sai</a:t>
            </a:r>
          </a:p>
          <a:p>
            <a:r>
              <a:rPr lang="en-AU" sz="2200" dirty="0">
                <a:solidFill>
                  <a:schemeClr val="bg1"/>
                </a:solidFill>
                <a:latin typeface="Futura PT Book" panose="020B0502020204020303" pitchFamily="34" charset="77"/>
              </a:rPr>
              <a:t>Melanie Smith</a:t>
            </a:r>
          </a:p>
          <a:p>
            <a:r>
              <a:rPr lang="en-AU" sz="2200" dirty="0">
                <a:solidFill>
                  <a:schemeClr val="bg1"/>
                </a:solidFill>
                <a:latin typeface="Futura PT Book" panose="020B0502020204020303" pitchFamily="34" charset="77"/>
              </a:rPr>
              <a:t>Ning Liu</a:t>
            </a:r>
          </a:p>
          <a:p>
            <a:r>
              <a:rPr lang="en-AU" sz="2200" dirty="0">
                <a:solidFill>
                  <a:schemeClr val="bg1"/>
                </a:solidFill>
                <a:latin typeface="Futura PT Book" panose="020B0502020204020303" pitchFamily="34" charset="77"/>
              </a:rPr>
              <a:t>Justin </a:t>
            </a:r>
            <a:r>
              <a:rPr lang="en-AU" sz="2200" dirty="0" err="1">
                <a:solidFill>
                  <a:schemeClr val="bg1"/>
                </a:solidFill>
                <a:latin typeface="Futura PT Book" panose="020B0502020204020303" pitchFamily="34" charset="77"/>
              </a:rPr>
              <a:t>Bogias</a:t>
            </a:r>
            <a:endParaRPr lang="en-AU" sz="2200" dirty="0">
              <a:solidFill>
                <a:schemeClr val="bg1"/>
              </a:solidFill>
              <a:latin typeface="Futura PT Book" panose="020B0502020204020303" pitchFamily="34" charset="77"/>
            </a:endParaRPr>
          </a:p>
          <a:p>
            <a:r>
              <a:rPr lang="en-AU" sz="2200" dirty="0">
                <a:solidFill>
                  <a:schemeClr val="bg1"/>
                </a:solidFill>
                <a:latin typeface="Futura PT Book" panose="020B0502020204020303" pitchFamily="34" charset="77"/>
              </a:rPr>
              <a:t>Jacqui Rehn</a:t>
            </a:r>
          </a:p>
        </p:txBody>
      </p:sp>
      <p:sp>
        <p:nvSpPr>
          <p:cNvPr id="2" name="TextBox 1">
            <a:extLst>
              <a:ext uri="{FF2B5EF4-FFF2-40B4-BE49-F238E27FC236}">
                <a16:creationId xmlns:a16="http://schemas.microsoft.com/office/drawing/2014/main" id="{34772581-0E05-2E45-8523-168BB162F53C}"/>
              </a:ext>
            </a:extLst>
          </p:cNvPr>
          <p:cNvSpPr txBox="1"/>
          <p:nvPr/>
        </p:nvSpPr>
        <p:spPr>
          <a:xfrm>
            <a:off x="281354" y="6027819"/>
            <a:ext cx="1939955" cy="430887"/>
          </a:xfrm>
          <a:prstGeom prst="rect">
            <a:avLst/>
          </a:prstGeom>
          <a:noFill/>
        </p:spPr>
        <p:txBody>
          <a:bodyPr wrap="none" rtlCol="0">
            <a:spAutoFit/>
          </a:bodyPr>
          <a:lstStyle/>
          <a:p>
            <a:r>
              <a:rPr lang="en-AU" sz="2200" dirty="0">
                <a:solidFill>
                  <a:schemeClr val="bg1"/>
                </a:solidFill>
                <a:latin typeface="Futura PT Book" panose="020B0502020204020303" pitchFamily="34" charset="77"/>
              </a:rPr>
              <a:t>+ Dave Adelson</a:t>
            </a:r>
          </a:p>
        </p:txBody>
      </p:sp>
    </p:spTree>
    <p:extLst>
      <p:ext uri="{BB962C8B-B14F-4D97-AF65-F5344CB8AC3E}">
        <p14:creationId xmlns:p14="http://schemas.microsoft.com/office/powerpoint/2010/main" val="16814607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619F24F0-DF33-4447-9413-0C72D1694967}"/>
              </a:ext>
            </a:extLst>
          </p:cNvPr>
          <p:cNvGrpSpPr/>
          <p:nvPr/>
        </p:nvGrpSpPr>
        <p:grpSpPr>
          <a:xfrm>
            <a:off x="4484594" y="2727718"/>
            <a:ext cx="19980167" cy="3204656"/>
            <a:chOff x="4484594" y="2727718"/>
            <a:chExt cx="19980167" cy="3204656"/>
          </a:xfrm>
        </p:grpSpPr>
        <p:sp>
          <p:nvSpPr>
            <p:cNvPr id="6" name="rc4">
              <a:extLst>
                <a:ext uri="{FF2B5EF4-FFF2-40B4-BE49-F238E27FC236}">
                  <a16:creationId xmlns:a16="http://schemas.microsoft.com/office/drawing/2014/main" id="{44BC0AB2-DC1F-A242-B7CB-3AB8A1F64C25}"/>
                </a:ext>
              </a:extLst>
            </p:cNvPr>
            <p:cNvSpPr/>
            <p:nvPr/>
          </p:nvSpPr>
          <p:spPr>
            <a:xfrm>
              <a:off x="4972105" y="2727718"/>
              <a:ext cx="28955"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 name="rc5">
              <a:extLst>
                <a:ext uri="{FF2B5EF4-FFF2-40B4-BE49-F238E27FC236}">
                  <a16:creationId xmlns:a16="http://schemas.microsoft.com/office/drawing/2014/main" id="{62AC67CF-B943-3C42-987F-DF76CED256BC}"/>
                </a:ext>
              </a:extLst>
            </p:cNvPr>
            <p:cNvSpPr/>
            <p:nvPr/>
          </p:nvSpPr>
          <p:spPr>
            <a:xfrm>
              <a:off x="4972105" y="3075940"/>
              <a:ext cx="28955"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 name="rc6">
              <a:extLst>
                <a:ext uri="{FF2B5EF4-FFF2-40B4-BE49-F238E27FC236}">
                  <a16:creationId xmlns:a16="http://schemas.microsoft.com/office/drawing/2014/main" id="{79B6C84A-1D32-944D-A0F9-91ECAF3240E6}"/>
                </a:ext>
              </a:extLst>
            </p:cNvPr>
            <p:cNvSpPr/>
            <p:nvPr/>
          </p:nvSpPr>
          <p:spPr>
            <a:xfrm>
              <a:off x="4972105" y="3424162"/>
              <a:ext cx="28955"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 name="rc7">
              <a:extLst>
                <a:ext uri="{FF2B5EF4-FFF2-40B4-BE49-F238E27FC236}">
                  <a16:creationId xmlns:a16="http://schemas.microsoft.com/office/drawing/2014/main" id="{9C1C7CFB-00E8-5446-BDEF-A62BD06D92DD}"/>
                </a:ext>
              </a:extLst>
            </p:cNvPr>
            <p:cNvSpPr/>
            <p:nvPr/>
          </p:nvSpPr>
          <p:spPr>
            <a:xfrm>
              <a:off x="4972105" y="3772384"/>
              <a:ext cx="28955"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 name="rc16">
              <a:extLst>
                <a:ext uri="{FF2B5EF4-FFF2-40B4-BE49-F238E27FC236}">
                  <a16:creationId xmlns:a16="http://schemas.microsoft.com/office/drawing/2014/main" id="{76D509F3-BA05-5E48-ACBA-9151E22798F9}"/>
                </a:ext>
              </a:extLst>
            </p:cNvPr>
            <p:cNvSpPr/>
            <p:nvPr/>
          </p:nvSpPr>
          <p:spPr>
            <a:xfrm>
              <a:off x="4484594"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 name="rc17">
              <a:extLst>
                <a:ext uri="{FF2B5EF4-FFF2-40B4-BE49-F238E27FC236}">
                  <a16:creationId xmlns:a16="http://schemas.microsoft.com/office/drawing/2014/main" id="{CCBA6DD3-5FB4-104D-92CB-2CF9C10E4057}"/>
                </a:ext>
              </a:extLst>
            </p:cNvPr>
            <p:cNvSpPr/>
            <p:nvPr/>
          </p:nvSpPr>
          <p:spPr>
            <a:xfrm>
              <a:off x="4484594" y="3075940"/>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 name="rc18">
              <a:extLst>
                <a:ext uri="{FF2B5EF4-FFF2-40B4-BE49-F238E27FC236}">
                  <a16:creationId xmlns:a16="http://schemas.microsoft.com/office/drawing/2014/main" id="{6B40DE0D-B9CC-C641-A582-B141C5C7F6F6}"/>
                </a:ext>
              </a:extLst>
            </p:cNvPr>
            <p:cNvSpPr/>
            <p:nvPr/>
          </p:nvSpPr>
          <p:spPr>
            <a:xfrm>
              <a:off x="4484594" y="3424162"/>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 name="rc19">
              <a:extLst>
                <a:ext uri="{FF2B5EF4-FFF2-40B4-BE49-F238E27FC236}">
                  <a16:creationId xmlns:a16="http://schemas.microsoft.com/office/drawing/2014/main" id="{D48FD3AF-A9FF-3947-97F6-74CA1C290338}"/>
                </a:ext>
              </a:extLst>
            </p:cNvPr>
            <p:cNvSpPr/>
            <p:nvPr/>
          </p:nvSpPr>
          <p:spPr>
            <a:xfrm>
              <a:off x="4484594" y="3772384"/>
              <a:ext cx="348222" cy="348222"/>
            </a:xfrm>
            <a:prstGeom prst="rect">
              <a:avLst/>
            </a:prstGeom>
            <a:solidFill>
              <a:srgbClr val="70DBB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 name="rc20">
              <a:extLst>
                <a:ext uri="{FF2B5EF4-FFF2-40B4-BE49-F238E27FC236}">
                  <a16:creationId xmlns:a16="http://schemas.microsoft.com/office/drawing/2014/main" id="{2208B1D3-738A-2E47-B176-DCF9926E071D}"/>
                </a:ext>
              </a:extLst>
            </p:cNvPr>
            <p:cNvSpPr/>
            <p:nvPr/>
          </p:nvSpPr>
          <p:spPr>
            <a:xfrm>
              <a:off x="4832816"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 name="rc21">
              <a:extLst>
                <a:ext uri="{FF2B5EF4-FFF2-40B4-BE49-F238E27FC236}">
                  <a16:creationId xmlns:a16="http://schemas.microsoft.com/office/drawing/2014/main" id="{EC3719D0-5681-9546-8488-DC41D6548FA4}"/>
                </a:ext>
              </a:extLst>
            </p:cNvPr>
            <p:cNvSpPr/>
            <p:nvPr/>
          </p:nvSpPr>
          <p:spPr>
            <a:xfrm>
              <a:off x="4832816" y="3075940"/>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 name="rc22">
              <a:extLst>
                <a:ext uri="{FF2B5EF4-FFF2-40B4-BE49-F238E27FC236}">
                  <a16:creationId xmlns:a16="http://schemas.microsoft.com/office/drawing/2014/main" id="{0D44E48B-B66E-654E-829A-E29C5C17DF25}"/>
                </a:ext>
              </a:extLst>
            </p:cNvPr>
            <p:cNvSpPr/>
            <p:nvPr/>
          </p:nvSpPr>
          <p:spPr>
            <a:xfrm>
              <a:off x="4832816"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 name="rc23">
              <a:extLst>
                <a:ext uri="{FF2B5EF4-FFF2-40B4-BE49-F238E27FC236}">
                  <a16:creationId xmlns:a16="http://schemas.microsoft.com/office/drawing/2014/main" id="{3E4C7197-EA2F-E64F-8A6A-215080A05562}"/>
                </a:ext>
              </a:extLst>
            </p:cNvPr>
            <p:cNvSpPr/>
            <p:nvPr/>
          </p:nvSpPr>
          <p:spPr>
            <a:xfrm>
              <a:off x="4832816"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 name="rc24">
              <a:extLst>
                <a:ext uri="{FF2B5EF4-FFF2-40B4-BE49-F238E27FC236}">
                  <a16:creationId xmlns:a16="http://schemas.microsoft.com/office/drawing/2014/main" id="{0D314D79-24B6-1946-89E0-180062184F41}"/>
                </a:ext>
              </a:extLst>
            </p:cNvPr>
            <p:cNvSpPr/>
            <p:nvPr/>
          </p:nvSpPr>
          <p:spPr>
            <a:xfrm>
              <a:off x="5181038"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 name="rc25">
              <a:extLst>
                <a:ext uri="{FF2B5EF4-FFF2-40B4-BE49-F238E27FC236}">
                  <a16:creationId xmlns:a16="http://schemas.microsoft.com/office/drawing/2014/main" id="{87BAC689-D4F5-FC4B-9E99-C248BEF03F00}"/>
                </a:ext>
              </a:extLst>
            </p:cNvPr>
            <p:cNvSpPr/>
            <p:nvPr/>
          </p:nvSpPr>
          <p:spPr>
            <a:xfrm>
              <a:off x="5181038"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 name="rc26">
              <a:extLst>
                <a:ext uri="{FF2B5EF4-FFF2-40B4-BE49-F238E27FC236}">
                  <a16:creationId xmlns:a16="http://schemas.microsoft.com/office/drawing/2014/main" id="{F19C3246-9211-EB47-B633-7A3CD057650C}"/>
                </a:ext>
              </a:extLst>
            </p:cNvPr>
            <p:cNvSpPr/>
            <p:nvPr/>
          </p:nvSpPr>
          <p:spPr>
            <a:xfrm>
              <a:off x="5181038"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 name="rc27">
              <a:extLst>
                <a:ext uri="{FF2B5EF4-FFF2-40B4-BE49-F238E27FC236}">
                  <a16:creationId xmlns:a16="http://schemas.microsoft.com/office/drawing/2014/main" id="{A2BA9396-4BBE-4041-9E91-C5D5740E7DEA}"/>
                </a:ext>
              </a:extLst>
            </p:cNvPr>
            <p:cNvSpPr/>
            <p:nvPr/>
          </p:nvSpPr>
          <p:spPr>
            <a:xfrm>
              <a:off x="5181038"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2" name="rc28">
              <a:extLst>
                <a:ext uri="{FF2B5EF4-FFF2-40B4-BE49-F238E27FC236}">
                  <a16:creationId xmlns:a16="http://schemas.microsoft.com/office/drawing/2014/main" id="{BA8AA3FC-28C4-2B47-A839-1CCCC1CA25CA}"/>
                </a:ext>
              </a:extLst>
            </p:cNvPr>
            <p:cNvSpPr/>
            <p:nvPr/>
          </p:nvSpPr>
          <p:spPr>
            <a:xfrm>
              <a:off x="5529260"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3" name="rc29">
              <a:extLst>
                <a:ext uri="{FF2B5EF4-FFF2-40B4-BE49-F238E27FC236}">
                  <a16:creationId xmlns:a16="http://schemas.microsoft.com/office/drawing/2014/main" id="{1F402BDE-E6CA-3E49-8672-689E155BDAC0}"/>
                </a:ext>
              </a:extLst>
            </p:cNvPr>
            <p:cNvSpPr/>
            <p:nvPr/>
          </p:nvSpPr>
          <p:spPr>
            <a:xfrm>
              <a:off x="5529260" y="3075940"/>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4" name="rc30">
              <a:extLst>
                <a:ext uri="{FF2B5EF4-FFF2-40B4-BE49-F238E27FC236}">
                  <a16:creationId xmlns:a16="http://schemas.microsoft.com/office/drawing/2014/main" id="{A4D9D070-6FA6-434C-B298-D48D34606BE1}"/>
                </a:ext>
              </a:extLst>
            </p:cNvPr>
            <p:cNvSpPr/>
            <p:nvPr/>
          </p:nvSpPr>
          <p:spPr>
            <a:xfrm>
              <a:off x="5529260" y="3424162"/>
              <a:ext cx="348222" cy="348222"/>
            </a:xfrm>
            <a:prstGeom prst="rect">
              <a:avLst/>
            </a:prstGeom>
            <a:solidFill>
              <a:srgbClr val="BCECD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5" name="rc31">
              <a:extLst>
                <a:ext uri="{FF2B5EF4-FFF2-40B4-BE49-F238E27FC236}">
                  <a16:creationId xmlns:a16="http://schemas.microsoft.com/office/drawing/2014/main" id="{E998B554-4407-CD4B-AE5C-4AFF0CF59F78}"/>
                </a:ext>
              </a:extLst>
            </p:cNvPr>
            <p:cNvSpPr/>
            <p:nvPr/>
          </p:nvSpPr>
          <p:spPr>
            <a:xfrm>
              <a:off x="5529260" y="3772384"/>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6" name="rc32">
              <a:extLst>
                <a:ext uri="{FF2B5EF4-FFF2-40B4-BE49-F238E27FC236}">
                  <a16:creationId xmlns:a16="http://schemas.microsoft.com/office/drawing/2014/main" id="{3D66F99F-4442-1F44-80BA-6BDE70ED4451}"/>
                </a:ext>
              </a:extLst>
            </p:cNvPr>
            <p:cNvSpPr/>
            <p:nvPr/>
          </p:nvSpPr>
          <p:spPr>
            <a:xfrm>
              <a:off x="5877482"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7" name="rc33">
              <a:extLst>
                <a:ext uri="{FF2B5EF4-FFF2-40B4-BE49-F238E27FC236}">
                  <a16:creationId xmlns:a16="http://schemas.microsoft.com/office/drawing/2014/main" id="{3F35E25D-FE58-4F4F-A5D1-DFB3E39CB9AD}"/>
                </a:ext>
              </a:extLst>
            </p:cNvPr>
            <p:cNvSpPr/>
            <p:nvPr/>
          </p:nvSpPr>
          <p:spPr>
            <a:xfrm>
              <a:off x="5877482" y="3075940"/>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8" name="rc34">
              <a:extLst>
                <a:ext uri="{FF2B5EF4-FFF2-40B4-BE49-F238E27FC236}">
                  <a16:creationId xmlns:a16="http://schemas.microsoft.com/office/drawing/2014/main" id="{AB507C0D-3537-9A4C-B442-5544AF2896FA}"/>
                </a:ext>
              </a:extLst>
            </p:cNvPr>
            <p:cNvSpPr/>
            <p:nvPr/>
          </p:nvSpPr>
          <p:spPr>
            <a:xfrm>
              <a:off x="5877482" y="3424162"/>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9" name="rc35">
              <a:extLst>
                <a:ext uri="{FF2B5EF4-FFF2-40B4-BE49-F238E27FC236}">
                  <a16:creationId xmlns:a16="http://schemas.microsoft.com/office/drawing/2014/main" id="{3C5AE985-A274-0246-B5FA-8897B4E3473B}"/>
                </a:ext>
              </a:extLst>
            </p:cNvPr>
            <p:cNvSpPr/>
            <p:nvPr/>
          </p:nvSpPr>
          <p:spPr>
            <a:xfrm>
              <a:off x="5877482" y="3772384"/>
              <a:ext cx="348222" cy="348222"/>
            </a:xfrm>
            <a:prstGeom prst="rect">
              <a:avLst/>
            </a:prstGeom>
            <a:solidFill>
              <a:srgbClr val="F9ED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0" name="rc36">
              <a:extLst>
                <a:ext uri="{FF2B5EF4-FFF2-40B4-BE49-F238E27FC236}">
                  <a16:creationId xmlns:a16="http://schemas.microsoft.com/office/drawing/2014/main" id="{764DC5C8-F1A3-0B47-BC15-832863EED1F6}"/>
                </a:ext>
              </a:extLst>
            </p:cNvPr>
            <p:cNvSpPr/>
            <p:nvPr/>
          </p:nvSpPr>
          <p:spPr>
            <a:xfrm>
              <a:off x="6225704"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1" name="rc37">
              <a:extLst>
                <a:ext uri="{FF2B5EF4-FFF2-40B4-BE49-F238E27FC236}">
                  <a16:creationId xmlns:a16="http://schemas.microsoft.com/office/drawing/2014/main" id="{2ABE8BDC-B9A1-9D47-ABC6-EFBDF6A5257F}"/>
                </a:ext>
              </a:extLst>
            </p:cNvPr>
            <p:cNvSpPr/>
            <p:nvPr/>
          </p:nvSpPr>
          <p:spPr>
            <a:xfrm>
              <a:off x="6225704" y="3075940"/>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 name="rc38">
              <a:extLst>
                <a:ext uri="{FF2B5EF4-FFF2-40B4-BE49-F238E27FC236}">
                  <a16:creationId xmlns:a16="http://schemas.microsoft.com/office/drawing/2014/main" id="{95631295-05F2-E74D-91DB-20A8784030CD}"/>
                </a:ext>
              </a:extLst>
            </p:cNvPr>
            <p:cNvSpPr/>
            <p:nvPr/>
          </p:nvSpPr>
          <p:spPr>
            <a:xfrm>
              <a:off x="6225704" y="3424162"/>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 name="rc39">
              <a:extLst>
                <a:ext uri="{FF2B5EF4-FFF2-40B4-BE49-F238E27FC236}">
                  <a16:creationId xmlns:a16="http://schemas.microsoft.com/office/drawing/2014/main" id="{0F8EE80C-8F24-494F-A0EC-B39EDF09A3D8}"/>
                </a:ext>
              </a:extLst>
            </p:cNvPr>
            <p:cNvSpPr/>
            <p:nvPr/>
          </p:nvSpPr>
          <p:spPr>
            <a:xfrm>
              <a:off x="6225704" y="3772384"/>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 name="rc40">
              <a:extLst>
                <a:ext uri="{FF2B5EF4-FFF2-40B4-BE49-F238E27FC236}">
                  <a16:creationId xmlns:a16="http://schemas.microsoft.com/office/drawing/2014/main" id="{8BA80DFF-F61F-7645-8A33-AC66480B015E}"/>
                </a:ext>
              </a:extLst>
            </p:cNvPr>
            <p:cNvSpPr/>
            <p:nvPr/>
          </p:nvSpPr>
          <p:spPr>
            <a:xfrm>
              <a:off x="6573926"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 name="rc41">
              <a:extLst>
                <a:ext uri="{FF2B5EF4-FFF2-40B4-BE49-F238E27FC236}">
                  <a16:creationId xmlns:a16="http://schemas.microsoft.com/office/drawing/2014/main" id="{1CF0F31A-78BC-4C43-9FF7-78912CD606C2}"/>
                </a:ext>
              </a:extLst>
            </p:cNvPr>
            <p:cNvSpPr/>
            <p:nvPr/>
          </p:nvSpPr>
          <p:spPr>
            <a:xfrm>
              <a:off x="6573926"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 name="rc42">
              <a:extLst>
                <a:ext uri="{FF2B5EF4-FFF2-40B4-BE49-F238E27FC236}">
                  <a16:creationId xmlns:a16="http://schemas.microsoft.com/office/drawing/2014/main" id="{651D0975-9184-3642-ABAE-BC1BE9436225}"/>
                </a:ext>
              </a:extLst>
            </p:cNvPr>
            <p:cNvSpPr/>
            <p:nvPr/>
          </p:nvSpPr>
          <p:spPr>
            <a:xfrm>
              <a:off x="6573926" y="3424162"/>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 name="rc43">
              <a:extLst>
                <a:ext uri="{FF2B5EF4-FFF2-40B4-BE49-F238E27FC236}">
                  <a16:creationId xmlns:a16="http://schemas.microsoft.com/office/drawing/2014/main" id="{B5E27975-588F-2942-9FBF-FB7B2C31D570}"/>
                </a:ext>
              </a:extLst>
            </p:cNvPr>
            <p:cNvSpPr/>
            <p:nvPr/>
          </p:nvSpPr>
          <p:spPr>
            <a:xfrm>
              <a:off x="6573926" y="3772384"/>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 name="rc44">
              <a:extLst>
                <a:ext uri="{FF2B5EF4-FFF2-40B4-BE49-F238E27FC236}">
                  <a16:creationId xmlns:a16="http://schemas.microsoft.com/office/drawing/2014/main" id="{0A2826CC-2720-8540-8530-552B3A11BB79}"/>
                </a:ext>
              </a:extLst>
            </p:cNvPr>
            <p:cNvSpPr/>
            <p:nvPr/>
          </p:nvSpPr>
          <p:spPr>
            <a:xfrm>
              <a:off x="6922148"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 name="rc45">
              <a:extLst>
                <a:ext uri="{FF2B5EF4-FFF2-40B4-BE49-F238E27FC236}">
                  <a16:creationId xmlns:a16="http://schemas.microsoft.com/office/drawing/2014/main" id="{F710F9EC-248F-7341-A250-AC54CF6B7397}"/>
                </a:ext>
              </a:extLst>
            </p:cNvPr>
            <p:cNvSpPr/>
            <p:nvPr/>
          </p:nvSpPr>
          <p:spPr>
            <a:xfrm>
              <a:off x="6922148" y="3075940"/>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 name="rc46">
              <a:extLst>
                <a:ext uri="{FF2B5EF4-FFF2-40B4-BE49-F238E27FC236}">
                  <a16:creationId xmlns:a16="http://schemas.microsoft.com/office/drawing/2014/main" id="{F9C4D995-43FA-BB46-911D-8CE1CD383B15}"/>
                </a:ext>
              </a:extLst>
            </p:cNvPr>
            <p:cNvSpPr/>
            <p:nvPr/>
          </p:nvSpPr>
          <p:spPr>
            <a:xfrm>
              <a:off x="6922148" y="3424162"/>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1" name="rc47">
              <a:extLst>
                <a:ext uri="{FF2B5EF4-FFF2-40B4-BE49-F238E27FC236}">
                  <a16:creationId xmlns:a16="http://schemas.microsoft.com/office/drawing/2014/main" id="{28E48E21-7AF7-FE43-91BB-93D190347BE3}"/>
                </a:ext>
              </a:extLst>
            </p:cNvPr>
            <p:cNvSpPr/>
            <p:nvPr/>
          </p:nvSpPr>
          <p:spPr>
            <a:xfrm>
              <a:off x="6922148" y="3772384"/>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2" name="rc48">
              <a:extLst>
                <a:ext uri="{FF2B5EF4-FFF2-40B4-BE49-F238E27FC236}">
                  <a16:creationId xmlns:a16="http://schemas.microsoft.com/office/drawing/2014/main" id="{6687433B-019E-D64D-BAC9-6E75DAC031FC}"/>
                </a:ext>
              </a:extLst>
            </p:cNvPr>
            <p:cNvSpPr/>
            <p:nvPr/>
          </p:nvSpPr>
          <p:spPr>
            <a:xfrm>
              <a:off x="7270370"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3" name="rc49">
              <a:extLst>
                <a:ext uri="{FF2B5EF4-FFF2-40B4-BE49-F238E27FC236}">
                  <a16:creationId xmlns:a16="http://schemas.microsoft.com/office/drawing/2014/main" id="{34190F5B-2214-284C-9674-83A28249B844}"/>
                </a:ext>
              </a:extLst>
            </p:cNvPr>
            <p:cNvSpPr/>
            <p:nvPr/>
          </p:nvSpPr>
          <p:spPr>
            <a:xfrm>
              <a:off x="7270370" y="3075940"/>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4" name="rc50">
              <a:extLst>
                <a:ext uri="{FF2B5EF4-FFF2-40B4-BE49-F238E27FC236}">
                  <a16:creationId xmlns:a16="http://schemas.microsoft.com/office/drawing/2014/main" id="{7A9C1C6F-F2A1-424E-B92C-458D9F533760}"/>
                </a:ext>
              </a:extLst>
            </p:cNvPr>
            <p:cNvSpPr/>
            <p:nvPr/>
          </p:nvSpPr>
          <p:spPr>
            <a:xfrm>
              <a:off x="7270370" y="3424162"/>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5" name="rc51">
              <a:extLst>
                <a:ext uri="{FF2B5EF4-FFF2-40B4-BE49-F238E27FC236}">
                  <a16:creationId xmlns:a16="http://schemas.microsoft.com/office/drawing/2014/main" id="{27368B2B-534E-1945-9AF9-54A96AC28E2F}"/>
                </a:ext>
              </a:extLst>
            </p:cNvPr>
            <p:cNvSpPr/>
            <p:nvPr/>
          </p:nvSpPr>
          <p:spPr>
            <a:xfrm>
              <a:off x="7270370" y="3772384"/>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6" name="rc52">
              <a:extLst>
                <a:ext uri="{FF2B5EF4-FFF2-40B4-BE49-F238E27FC236}">
                  <a16:creationId xmlns:a16="http://schemas.microsoft.com/office/drawing/2014/main" id="{95F4F496-9924-E847-86DD-236D811CFA04}"/>
                </a:ext>
              </a:extLst>
            </p:cNvPr>
            <p:cNvSpPr/>
            <p:nvPr/>
          </p:nvSpPr>
          <p:spPr>
            <a:xfrm>
              <a:off x="7618593"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7" name="rc53">
              <a:extLst>
                <a:ext uri="{FF2B5EF4-FFF2-40B4-BE49-F238E27FC236}">
                  <a16:creationId xmlns:a16="http://schemas.microsoft.com/office/drawing/2014/main" id="{B56FFDDB-25CB-214C-A8EE-51A0457B7E43}"/>
                </a:ext>
              </a:extLst>
            </p:cNvPr>
            <p:cNvSpPr/>
            <p:nvPr/>
          </p:nvSpPr>
          <p:spPr>
            <a:xfrm>
              <a:off x="7618593"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8" name="rc54">
              <a:extLst>
                <a:ext uri="{FF2B5EF4-FFF2-40B4-BE49-F238E27FC236}">
                  <a16:creationId xmlns:a16="http://schemas.microsoft.com/office/drawing/2014/main" id="{9BD41323-7842-A44A-9512-811604806BEE}"/>
                </a:ext>
              </a:extLst>
            </p:cNvPr>
            <p:cNvSpPr/>
            <p:nvPr/>
          </p:nvSpPr>
          <p:spPr>
            <a:xfrm>
              <a:off x="7618593" y="3424162"/>
              <a:ext cx="348222"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9" name="rc55">
              <a:extLst>
                <a:ext uri="{FF2B5EF4-FFF2-40B4-BE49-F238E27FC236}">
                  <a16:creationId xmlns:a16="http://schemas.microsoft.com/office/drawing/2014/main" id="{39E550E7-534A-1E4F-9C20-C94205142CFA}"/>
                </a:ext>
              </a:extLst>
            </p:cNvPr>
            <p:cNvSpPr/>
            <p:nvPr/>
          </p:nvSpPr>
          <p:spPr>
            <a:xfrm>
              <a:off x="7618593" y="3772384"/>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 name="rc56">
              <a:extLst>
                <a:ext uri="{FF2B5EF4-FFF2-40B4-BE49-F238E27FC236}">
                  <a16:creationId xmlns:a16="http://schemas.microsoft.com/office/drawing/2014/main" id="{E1A244DA-F10A-3440-BE91-57B4E0A7A934}"/>
                </a:ext>
              </a:extLst>
            </p:cNvPr>
            <p:cNvSpPr/>
            <p:nvPr/>
          </p:nvSpPr>
          <p:spPr>
            <a:xfrm>
              <a:off x="7966815"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 name="rc57">
              <a:extLst>
                <a:ext uri="{FF2B5EF4-FFF2-40B4-BE49-F238E27FC236}">
                  <a16:creationId xmlns:a16="http://schemas.microsoft.com/office/drawing/2014/main" id="{F0860458-F887-784D-929B-AA3640AFC452}"/>
                </a:ext>
              </a:extLst>
            </p:cNvPr>
            <p:cNvSpPr/>
            <p:nvPr/>
          </p:nvSpPr>
          <p:spPr>
            <a:xfrm>
              <a:off x="7966815" y="3075940"/>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2" name="rc58">
              <a:extLst>
                <a:ext uri="{FF2B5EF4-FFF2-40B4-BE49-F238E27FC236}">
                  <a16:creationId xmlns:a16="http://schemas.microsoft.com/office/drawing/2014/main" id="{73E6CE66-2F19-7540-AC79-93A5C5B2D925}"/>
                </a:ext>
              </a:extLst>
            </p:cNvPr>
            <p:cNvSpPr/>
            <p:nvPr/>
          </p:nvSpPr>
          <p:spPr>
            <a:xfrm>
              <a:off x="7966815"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3" name="rc59">
              <a:extLst>
                <a:ext uri="{FF2B5EF4-FFF2-40B4-BE49-F238E27FC236}">
                  <a16:creationId xmlns:a16="http://schemas.microsoft.com/office/drawing/2014/main" id="{9428DBC1-C8BF-3E46-82C3-B383DA6F8651}"/>
                </a:ext>
              </a:extLst>
            </p:cNvPr>
            <p:cNvSpPr/>
            <p:nvPr/>
          </p:nvSpPr>
          <p:spPr>
            <a:xfrm>
              <a:off x="7966815" y="3772384"/>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4" name="rc60">
              <a:extLst>
                <a:ext uri="{FF2B5EF4-FFF2-40B4-BE49-F238E27FC236}">
                  <a16:creationId xmlns:a16="http://schemas.microsoft.com/office/drawing/2014/main" id="{1D3F12E6-DE2A-2341-A2F3-FAB38EA22678}"/>
                </a:ext>
              </a:extLst>
            </p:cNvPr>
            <p:cNvSpPr/>
            <p:nvPr/>
          </p:nvSpPr>
          <p:spPr>
            <a:xfrm>
              <a:off x="8315037" y="2727718"/>
              <a:ext cx="348222"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5" name="rc61">
              <a:extLst>
                <a:ext uri="{FF2B5EF4-FFF2-40B4-BE49-F238E27FC236}">
                  <a16:creationId xmlns:a16="http://schemas.microsoft.com/office/drawing/2014/main" id="{F63D3A6C-6AA3-F647-A903-6C8168DC426A}"/>
                </a:ext>
              </a:extLst>
            </p:cNvPr>
            <p:cNvSpPr/>
            <p:nvPr/>
          </p:nvSpPr>
          <p:spPr>
            <a:xfrm>
              <a:off x="8315037" y="3075940"/>
              <a:ext cx="348222" cy="348222"/>
            </a:xfrm>
            <a:prstGeom prst="rect">
              <a:avLst/>
            </a:prstGeom>
            <a:solidFill>
              <a:srgbClr val="F9E7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6" name="rc62">
              <a:extLst>
                <a:ext uri="{FF2B5EF4-FFF2-40B4-BE49-F238E27FC236}">
                  <a16:creationId xmlns:a16="http://schemas.microsoft.com/office/drawing/2014/main" id="{DCE19B46-FC91-A544-9E20-CD8D7CE889BA}"/>
                </a:ext>
              </a:extLst>
            </p:cNvPr>
            <p:cNvSpPr/>
            <p:nvPr/>
          </p:nvSpPr>
          <p:spPr>
            <a:xfrm>
              <a:off x="8315037"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7" name="rc63">
              <a:extLst>
                <a:ext uri="{FF2B5EF4-FFF2-40B4-BE49-F238E27FC236}">
                  <a16:creationId xmlns:a16="http://schemas.microsoft.com/office/drawing/2014/main" id="{990F8C10-37A8-7446-B82A-FC717E44F309}"/>
                </a:ext>
              </a:extLst>
            </p:cNvPr>
            <p:cNvSpPr/>
            <p:nvPr/>
          </p:nvSpPr>
          <p:spPr>
            <a:xfrm>
              <a:off x="8315037" y="3772384"/>
              <a:ext cx="348222" cy="348222"/>
            </a:xfrm>
            <a:prstGeom prst="rect">
              <a:avLst/>
            </a:prstGeom>
            <a:solidFill>
              <a:srgbClr val="8CE2B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8" name="rc64">
              <a:extLst>
                <a:ext uri="{FF2B5EF4-FFF2-40B4-BE49-F238E27FC236}">
                  <a16:creationId xmlns:a16="http://schemas.microsoft.com/office/drawing/2014/main" id="{F0D55F20-5A6B-224E-B278-619D5840FD70}"/>
                </a:ext>
              </a:extLst>
            </p:cNvPr>
            <p:cNvSpPr/>
            <p:nvPr/>
          </p:nvSpPr>
          <p:spPr>
            <a:xfrm>
              <a:off x="8663259"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9" name="rc65">
              <a:extLst>
                <a:ext uri="{FF2B5EF4-FFF2-40B4-BE49-F238E27FC236}">
                  <a16:creationId xmlns:a16="http://schemas.microsoft.com/office/drawing/2014/main" id="{DE3AFC84-49E0-9144-8C00-ACB2C250877A}"/>
                </a:ext>
              </a:extLst>
            </p:cNvPr>
            <p:cNvSpPr/>
            <p:nvPr/>
          </p:nvSpPr>
          <p:spPr>
            <a:xfrm>
              <a:off x="8663259" y="3075940"/>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0" name="rc66">
              <a:extLst>
                <a:ext uri="{FF2B5EF4-FFF2-40B4-BE49-F238E27FC236}">
                  <a16:creationId xmlns:a16="http://schemas.microsoft.com/office/drawing/2014/main" id="{D63B2A8E-368C-594F-86A9-6FBB15429CCC}"/>
                </a:ext>
              </a:extLst>
            </p:cNvPr>
            <p:cNvSpPr/>
            <p:nvPr/>
          </p:nvSpPr>
          <p:spPr>
            <a:xfrm>
              <a:off x="8663259"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1" name="rc67">
              <a:extLst>
                <a:ext uri="{FF2B5EF4-FFF2-40B4-BE49-F238E27FC236}">
                  <a16:creationId xmlns:a16="http://schemas.microsoft.com/office/drawing/2014/main" id="{1FB15802-4C68-8149-8CCB-5B2CDB32E87C}"/>
                </a:ext>
              </a:extLst>
            </p:cNvPr>
            <p:cNvSpPr/>
            <p:nvPr/>
          </p:nvSpPr>
          <p:spPr>
            <a:xfrm>
              <a:off x="8663259" y="3772384"/>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2" name="rc68">
              <a:extLst>
                <a:ext uri="{FF2B5EF4-FFF2-40B4-BE49-F238E27FC236}">
                  <a16:creationId xmlns:a16="http://schemas.microsoft.com/office/drawing/2014/main" id="{9EDB8F9F-149E-B54B-B396-FB4963DFB476}"/>
                </a:ext>
              </a:extLst>
            </p:cNvPr>
            <p:cNvSpPr/>
            <p:nvPr/>
          </p:nvSpPr>
          <p:spPr>
            <a:xfrm>
              <a:off x="9011481"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3" name="rc69">
              <a:extLst>
                <a:ext uri="{FF2B5EF4-FFF2-40B4-BE49-F238E27FC236}">
                  <a16:creationId xmlns:a16="http://schemas.microsoft.com/office/drawing/2014/main" id="{8F859211-067F-624F-A149-AED8668A273A}"/>
                </a:ext>
              </a:extLst>
            </p:cNvPr>
            <p:cNvSpPr/>
            <p:nvPr/>
          </p:nvSpPr>
          <p:spPr>
            <a:xfrm>
              <a:off x="9011481" y="3075940"/>
              <a:ext cx="348222" cy="348222"/>
            </a:xfrm>
            <a:prstGeom prst="rect">
              <a:avLst/>
            </a:prstGeom>
            <a:solidFill>
              <a:srgbClr val="F9F2E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4" name="rc70">
              <a:extLst>
                <a:ext uri="{FF2B5EF4-FFF2-40B4-BE49-F238E27FC236}">
                  <a16:creationId xmlns:a16="http://schemas.microsoft.com/office/drawing/2014/main" id="{7F32CE14-9FF1-CE40-B6CF-40304B2DD47E}"/>
                </a:ext>
              </a:extLst>
            </p:cNvPr>
            <p:cNvSpPr/>
            <p:nvPr/>
          </p:nvSpPr>
          <p:spPr>
            <a:xfrm>
              <a:off x="9011481" y="3424162"/>
              <a:ext cx="348222" cy="348222"/>
            </a:xfrm>
            <a:prstGeom prst="rect">
              <a:avLst/>
            </a:prstGeom>
            <a:solidFill>
              <a:srgbClr val="F9EAC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5" name="rc71">
              <a:extLst>
                <a:ext uri="{FF2B5EF4-FFF2-40B4-BE49-F238E27FC236}">
                  <a16:creationId xmlns:a16="http://schemas.microsoft.com/office/drawing/2014/main" id="{F89A0432-E4E9-F84F-919E-192141586B52}"/>
                </a:ext>
              </a:extLst>
            </p:cNvPr>
            <p:cNvSpPr/>
            <p:nvPr/>
          </p:nvSpPr>
          <p:spPr>
            <a:xfrm>
              <a:off x="9011481" y="3772384"/>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6" name="rc72">
              <a:extLst>
                <a:ext uri="{FF2B5EF4-FFF2-40B4-BE49-F238E27FC236}">
                  <a16:creationId xmlns:a16="http://schemas.microsoft.com/office/drawing/2014/main" id="{DA18BB68-8CBC-E94B-AC71-CC444CA2D3E5}"/>
                </a:ext>
              </a:extLst>
            </p:cNvPr>
            <p:cNvSpPr/>
            <p:nvPr/>
          </p:nvSpPr>
          <p:spPr>
            <a:xfrm>
              <a:off x="9359703" y="2727718"/>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7" name="rc73">
              <a:extLst>
                <a:ext uri="{FF2B5EF4-FFF2-40B4-BE49-F238E27FC236}">
                  <a16:creationId xmlns:a16="http://schemas.microsoft.com/office/drawing/2014/main" id="{2ABDBB70-D965-AC42-813D-CB01E328A5BD}"/>
                </a:ext>
              </a:extLst>
            </p:cNvPr>
            <p:cNvSpPr/>
            <p:nvPr/>
          </p:nvSpPr>
          <p:spPr>
            <a:xfrm>
              <a:off x="9359703" y="3075940"/>
              <a:ext cx="348222" cy="348222"/>
            </a:xfrm>
            <a:prstGeom prst="rect">
              <a:avLst/>
            </a:prstGeom>
            <a:solidFill>
              <a:srgbClr val="F9F2E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8" name="rc74">
              <a:extLst>
                <a:ext uri="{FF2B5EF4-FFF2-40B4-BE49-F238E27FC236}">
                  <a16:creationId xmlns:a16="http://schemas.microsoft.com/office/drawing/2014/main" id="{033213CD-475B-4842-BD3F-1273BF1B3637}"/>
                </a:ext>
              </a:extLst>
            </p:cNvPr>
            <p:cNvSpPr/>
            <p:nvPr/>
          </p:nvSpPr>
          <p:spPr>
            <a:xfrm>
              <a:off x="9359703" y="3424162"/>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9" name="rc75">
              <a:extLst>
                <a:ext uri="{FF2B5EF4-FFF2-40B4-BE49-F238E27FC236}">
                  <a16:creationId xmlns:a16="http://schemas.microsoft.com/office/drawing/2014/main" id="{9DE3F821-9301-414A-AF7C-3FFC17908946}"/>
                </a:ext>
              </a:extLst>
            </p:cNvPr>
            <p:cNvSpPr/>
            <p:nvPr/>
          </p:nvSpPr>
          <p:spPr>
            <a:xfrm>
              <a:off x="9359703" y="3772384"/>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0" name="rc76">
              <a:extLst>
                <a:ext uri="{FF2B5EF4-FFF2-40B4-BE49-F238E27FC236}">
                  <a16:creationId xmlns:a16="http://schemas.microsoft.com/office/drawing/2014/main" id="{7B18FAE4-8E78-374A-ABF3-75F0FB211DF8}"/>
                </a:ext>
              </a:extLst>
            </p:cNvPr>
            <p:cNvSpPr/>
            <p:nvPr/>
          </p:nvSpPr>
          <p:spPr>
            <a:xfrm>
              <a:off x="9707925" y="2727718"/>
              <a:ext cx="348219"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1" name="rc77">
              <a:extLst>
                <a:ext uri="{FF2B5EF4-FFF2-40B4-BE49-F238E27FC236}">
                  <a16:creationId xmlns:a16="http://schemas.microsoft.com/office/drawing/2014/main" id="{DD5B66BD-93AF-724E-B4D8-FA483AE012CC}"/>
                </a:ext>
              </a:extLst>
            </p:cNvPr>
            <p:cNvSpPr/>
            <p:nvPr/>
          </p:nvSpPr>
          <p:spPr>
            <a:xfrm>
              <a:off x="9707925" y="3075940"/>
              <a:ext cx="348219"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2" name="rc78">
              <a:extLst>
                <a:ext uri="{FF2B5EF4-FFF2-40B4-BE49-F238E27FC236}">
                  <a16:creationId xmlns:a16="http://schemas.microsoft.com/office/drawing/2014/main" id="{374C5EC8-3071-F54E-9151-B175164F407B}"/>
                </a:ext>
              </a:extLst>
            </p:cNvPr>
            <p:cNvSpPr/>
            <p:nvPr/>
          </p:nvSpPr>
          <p:spPr>
            <a:xfrm>
              <a:off x="9707925" y="3424162"/>
              <a:ext cx="348219"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3" name="rc79">
              <a:extLst>
                <a:ext uri="{FF2B5EF4-FFF2-40B4-BE49-F238E27FC236}">
                  <a16:creationId xmlns:a16="http://schemas.microsoft.com/office/drawing/2014/main" id="{A99551E7-D3C2-C944-B3D5-E08E4EE7EDA0}"/>
                </a:ext>
              </a:extLst>
            </p:cNvPr>
            <p:cNvSpPr/>
            <p:nvPr/>
          </p:nvSpPr>
          <p:spPr>
            <a:xfrm>
              <a:off x="9707925" y="3772384"/>
              <a:ext cx="348219"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4" name="rc80">
              <a:extLst>
                <a:ext uri="{FF2B5EF4-FFF2-40B4-BE49-F238E27FC236}">
                  <a16:creationId xmlns:a16="http://schemas.microsoft.com/office/drawing/2014/main" id="{024CD8A5-536E-254B-B85A-AE75EE4081B5}"/>
                </a:ext>
              </a:extLst>
            </p:cNvPr>
            <p:cNvSpPr/>
            <p:nvPr/>
          </p:nvSpPr>
          <p:spPr>
            <a:xfrm>
              <a:off x="10056147"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5" name="rc81">
              <a:extLst>
                <a:ext uri="{FF2B5EF4-FFF2-40B4-BE49-F238E27FC236}">
                  <a16:creationId xmlns:a16="http://schemas.microsoft.com/office/drawing/2014/main" id="{81D355FB-63E5-6D41-B255-3438C8B7EA75}"/>
                </a:ext>
              </a:extLst>
            </p:cNvPr>
            <p:cNvSpPr/>
            <p:nvPr/>
          </p:nvSpPr>
          <p:spPr>
            <a:xfrm>
              <a:off x="10056147" y="3075940"/>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6" name="rc82">
              <a:extLst>
                <a:ext uri="{FF2B5EF4-FFF2-40B4-BE49-F238E27FC236}">
                  <a16:creationId xmlns:a16="http://schemas.microsoft.com/office/drawing/2014/main" id="{DF939CD8-93A5-6847-831C-29AD32DA8368}"/>
                </a:ext>
              </a:extLst>
            </p:cNvPr>
            <p:cNvSpPr/>
            <p:nvPr/>
          </p:nvSpPr>
          <p:spPr>
            <a:xfrm>
              <a:off x="10056147" y="3424162"/>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7" name="rc83">
              <a:extLst>
                <a:ext uri="{FF2B5EF4-FFF2-40B4-BE49-F238E27FC236}">
                  <a16:creationId xmlns:a16="http://schemas.microsoft.com/office/drawing/2014/main" id="{46F580C3-C721-F147-A764-592942E84F86}"/>
                </a:ext>
              </a:extLst>
            </p:cNvPr>
            <p:cNvSpPr/>
            <p:nvPr/>
          </p:nvSpPr>
          <p:spPr>
            <a:xfrm>
              <a:off x="10056147" y="3772384"/>
              <a:ext cx="348222" cy="348222"/>
            </a:xfrm>
            <a:prstGeom prst="rect">
              <a:avLst/>
            </a:prstGeom>
            <a:solidFill>
              <a:srgbClr val="C1EDD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0" name="rc176">
              <a:extLst>
                <a:ext uri="{FF2B5EF4-FFF2-40B4-BE49-F238E27FC236}">
                  <a16:creationId xmlns:a16="http://schemas.microsoft.com/office/drawing/2014/main" id="{16E6A3EE-E564-0D4C-809C-BB3DC1B91EB4}"/>
                </a:ext>
              </a:extLst>
            </p:cNvPr>
            <p:cNvSpPr/>
            <p:nvPr/>
          </p:nvSpPr>
          <p:spPr>
            <a:xfrm>
              <a:off x="13066746"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1" name="rc177">
              <a:extLst>
                <a:ext uri="{FF2B5EF4-FFF2-40B4-BE49-F238E27FC236}">
                  <a16:creationId xmlns:a16="http://schemas.microsoft.com/office/drawing/2014/main" id="{FE327CC6-711D-0147-9CA1-DEC60412E372}"/>
                </a:ext>
              </a:extLst>
            </p:cNvPr>
            <p:cNvSpPr/>
            <p:nvPr/>
          </p:nvSpPr>
          <p:spPr>
            <a:xfrm>
              <a:off x="13066746"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2" name="rc178">
              <a:extLst>
                <a:ext uri="{FF2B5EF4-FFF2-40B4-BE49-F238E27FC236}">
                  <a16:creationId xmlns:a16="http://schemas.microsoft.com/office/drawing/2014/main" id="{EABB784D-841E-3046-A355-A5CC3D474BF9}"/>
                </a:ext>
              </a:extLst>
            </p:cNvPr>
            <p:cNvSpPr/>
            <p:nvPr/>
          </p:nvSpPr>
          <p:spPr>
            <a:xfrm>
              <a:off x="13066746" y="3424162"/>
              <a:ext cx="348222" cy="348222"/>
            </a:xfrm>
            <a:prstGeom prst="rect">
              <a:avLst/>
            </a:prstGeom>
            <a:solidFill>
              <a:srgbClr val="FF006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3" name="rc179">
              <a:extLst>
                <a:ext uri="{FF2B5EF4-FFF2-40B4-BE49-F238E27FC236}">
                  <a16:creationId xmlns:a16="http://schemas.microsoft.com/office/drawing/2014/main" id="{6B204F29-081A-2F41-BD0C-1C1F533BC45F}"/>
                </a:ext>
              </a:extLst>
            </p:cNvPr>
            <p:cNvSpPr/>
            <p:nvPr/>
          </p:nvSpPr>
          <p:spPr>
            <a:xfrm>
              <a:off x="13066746"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4" name="rc180">
              <a:extLst>
                <a:ext uri="{FF2B5EF4-FFF2-40B4-BE49-F238E27FC236}">
                  <a16:creationId xmlns:a16="http://schemas.microsoft.com/office/drawing/2014/main" id="{534C7E2B-BD10-914F-8B6F-5324F3193F7A}"/>
                </a:ext>
              </a:extLst>
            </p:cNvPr>
            <p:cNvSpPr/>
            <p:nvPr/>
          </p:nvSpPr>
          <p:spPr>
            <a:xfrm>
              <a:off x="13374278" y="2727718"/>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5" name="rc181">
              <a:extLst>
                <a:ext uri="{FF2B5EF4-FFF2-40B4-BE49-F238E27FC236}">
                  <a16:creationId xmlns:a16="http://schemas.microsoft.com/office/drawing/2014/main" id="{1CCF4670-AA06-F945-BC61-EFB945D4998F}"/>
                </a:ext>
              </a:extLst>
            </p:cNvPr>
            <p:cNvSpPr/>
            <p:nvPr/>
          </p:nvSpPr>
          <p:spPr>
            <a:xfrm>
              <a:off x="13374278" y="3075940"/>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6" name="rc182">
              <a:extLst>
                <a:ext uri="{FF2B5EF4-FFF2-40B4-BE49-F238E27FC236}">
                  <a16:creationId xmlns:a16="http://schemas.microsoft.com/office/drawing/2014/main" id="{B4A18645-0C7C-C149-BD47-AB43EC5AC48A}"/>
                </a:ext>
              </a:extLst>
            </p:cNvPr>
            <p:cNvSpPr/>
            <p:nvPr/>
          </p:nvSpPr>
          <p:spPr>
            <a:xfrm>
              <a:off x="13374278" y="3424162"/>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7" name="rc183">
              <a:extLst>
                <a:ext uri="{FF2B5EF4-FFF2-40B4-BE49-F238E27FC236}">
                  <a16:creationId xmlns:a16="http://schemas.microsoft.com/office/drawing/2014/main" id="{B414C143-2762-914F-BC93-CA3306598C12}"/>
                </a:ext>
              </a:extLst>
            </p:cNvPr>
            <p:cNvSpPr/>
            <p:nvPr/>
          </p:nvSpPr>
          <p:spPr>
            <a:xfrm>
              <a:off x="13374278" y="3772384"/>
              <a:ext cx="348222" cy="348222"/>
            </a:xfrm>
            <a:prstGeom prst="rect">
              <a:avLst/>
            </a:prstGeom>
            <a:solidFill>
              <a:srgbClr val="FE2C5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8" name="rc184">
              <a:extLst>
                <a:ext uri="{FF2B5EF4-FFF2-40B4-BE49-F238E27FC236}">
                  <a16:creationId xmlns:a16="http://schemas.microsoft.com/office/drawing/2014/main" id="{C821BB9A-CDAA-1E42-B6EB-480219CCC6C7}"/>
                </a:ext>
              </a:extLst>
            </p:cNvPr>
            <p:cNvSpPr/>
            <p:nvPr/>
          </p:nvSpPr>
          <p:spPr>
            <a:xfrm>
              <a:off x="13722501"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9" name="rc185">
              <a:extLst>
                <a:ext uri="{FF2B5EF4-FFF2-40B4-BE49-F238E27FC236}">
                  <a16:creationId xmlns:a16="http://schemas.microsoft.com/office/drawing/2014/main" id="{1F970433-04C5-F346-B4CD-9099239EE22A}"/>
                </a:ext>
              </a:extLst>
            </p:cNvPr>
            <p:cNvSpPr/>
            <p:nvPr/>
          </p:nvSpPr>
          <p:spPr>
            <a:xfrm>
              <a:off x="13722501" y="3075940"/>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0" name="rc186">
              <a:extLst>
                <a:ext uri="{FF2B5EF4-FFF2-40B4-BE49-F238E27FC236}">
                  <a16:creationId xmlns:a16="http://schemas.microsoft.com/office/drawing/2014/main" id="{7FDA7B85-4E9C-E64B-8289-A2748AE217CF}"/>
                </a:ext>
              </a:extLst>
            </p:cNvPr>
            <p:cNvSpPr/>
            <p:nvPr/>
          </p:nvSpPr>
          <p:spPr>
            <a:xfrm>
              <a:off x="13722501" y="3424162"/>
              <a:ext cx="348222" cy="348222"/>
            </a:xfrm>
            <a:prstGeom prst="rect">
              <a:avLst/>
            </a:prstGeom>
            <a:solidFill>
              <a:srgbClr val="F9EAC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1" name="rc187">
              <a:extLst>
                <a:ext uri="{FF2B5EF4-FFF2-40B4-BE49-F238E27FC236}">
                  <a16:creationId xmlns:a16="http://schemas.microsoft.com/office/drawing/2014/main" id="{9D7174C0-3CD6-D045-A77F-61AF99CCA724}"/>
                </a:ext>
              </a:extLst>
            </p:cNvPr>
            <p:cNvSpPr/>
            <p:nvPr/>
          </p:nvSpPr>
          <p:spPr>
            <a:xfrm>
              <a:off x="13722501" y="3772384"/>
              <a:ext cx="348222" cy="348222"/>
            </a:xfrm>
            <a:prstGeom prst="rect">
              <a:avLst/>
            </a:prstGeom>
            <a:solidFill>
              <a:srgbClr val="FB9C3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2" name="rc188">
              <a:extLst>
                <a:ext uri="{FF2B5EF4-FFF2-40B4-BE49-F238E27FC236}">
                  <a16:creationId xmlns:a16="http://schemas.microsoft.com/office/drawing/2014/main" id="{8A8DBB1B-E70C-034A-BFD9-AFABCF211B28}"/>
                </a:ext>
              </a:extLst>
            </p:cNvPr>
            <p:cNvSpPr/>
            <p:nvPr/>
          </p:nvSpPr>
          <p:spPr>
            <a:xfrm>
              <a:off x="14070723"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3" name="rc189">
              <a:extLst>
                <a:ext uri="{FF2B5EF4-FFF2-40B4-BE49-F238E27FC236}">
                  <a16:creationId xmlns:a16="http://schemas.microsoft.com/office/drawing/2014/main" id="{B8ECA96D-E3FF-D243-8267-A426FA3D14F5}"/>
                </a:ext>
              </a:extLst>
            </p:cNvPr>
            <p:cNvSpPr/>
            <p:nvPr/>
          </p:nvSpPr>
          <p:spPr>
            <a:xfrm>
              <a:off x="14070723" y="3075940"/>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4" name="rc190">
              <a:extLst>
                <a:ext uri="{FF2B5EF4-FFF2-40B4-BE49-F238E27FC236}">
                  <a16:creationId xmlns:a16="http://schemas.microsoft.com/office/drawing/2014/main" id="{E5D7A1A8-E66A-084E-A5E4-A634305E2D07}"/>
                </a:ext>
              </a:extLst>
            </p:cNvPr>
            <p:cNvSpPr/>
            <p:nvPr/>
          </p:nvSpPr>
          <p:spPr>
            <a:xfrm>
              <a:off x="14070723" y="3424162"/>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5" name="rc191">
              <a:extLst>
                <a:ext uri="{FF2B5EF4-FFF2-40B4-BE49-F238E27FC236}">
                  <a16:creationId xmlns:a16="http://schemas.microsoft.com/office/drawing/2014/main" id="{F3BB801F-2E4E-AE4F-B9CD-11760ADFE10E}"/>
                </a:ext>
              </a:extLst>
            </p:cNvPr>
            <p:cNvSpPr/>
            <p:nvPr/>
          </p:nvSpPr>
          <p:spPr>
            <a:xfrm>
              <a:off x="14070723" y="3772384"/>
              <a:ext cx="348222" cy="348222"/>
            </a:xfrm>
            <a:prstGeom prst="rect">
              <a:avLst/>
            </a:prstGeom>
            <a:solidFill>
              <a:srgbClr val="FB8D3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6" name="rc192">
              <a:extLst>
                <a:ext uri="{FF2B5EF4-FFF2-40B4-BE49-F238E27FC236}">
                  <a16:creationId xmlns:a16="http://schemas.microsoft.com/office/drawing/2014/main" id="{50DEC487-91CA-314A-AA75-DE4918C53807}"/>
                </a:ext>
              </a:extLst>
            </p:cNvPr>
            <p:cNvSpPr/>
            <p:nvPr/>
          </p:nvSpPr>
          <p:spPr>
            <a:xfrm>
              <a:off x="14418945"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7" name="rc193">
              <a:extLst>
                <a:ext uri="{FF2B5EF4-FFF2-40B4-BE49-F238E27FC236}">
                  <a16:creationId xmlns:a16="http://schemas.microsoft.com/office/drawing/2014/main" id="{8EFC0DE1-C7C1-8941-8707-0A8A0728B341}"/>
                </a:ext>
              </a:extLst>
            </p:cNvPr>
            <p:cNvSpPr/>
            <p:nvPr/>
          </p:nvSpPr>
          <p:spPr>
            <a:xfrm>
              <a:off x="14418945" y="3075940"/>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8" name="rc194">
              <a:extLst>
                <a:ext uri="{FF2B5EF4-FFF2-40B4-BE49-F238E27FC236}">
                  <a16:creationId xmlns:a16="http://schemas.microsoft.com/office/drawing/2014/main" id="{D23BE3B3-CEA0-684F-BBE9-CEBEC5CA99E7}"/>
                </a:ext>
              </a:extLst>
            </p:cNvPr>
            <p:cNvSpPr/>
            <p:nvPr/>
          </p:nvSpPr>
          <p:spPr>
            <a:xfrm>
              <a:off x="14418945" y="3424162"/>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9" name="rc195">
              <a:extLst>
                <a:ext uri="{FF2B5EF4-FFF2-40B4-BE49-F238E27FC236}">
                  <a16:creationId xmlns:a16="http://schemas.microsoft.com/office/drawing/2014/main" id="{CB82861B-B9DE-2E4F-8D5E-20F65BB2DAE3}"/>
                </a:ext>
              </a:extLst>
            </p:cNvPr>
            <p:cNvSpPr/>
            <p:nvPr/>
          </p:nvSpPr>
          <p:spPr>
            <a:xfrm>
              <a:off x="14418945" y="3772384"/>
              <a:ext cx="348222" cy="348222"/>
            </a:xfrm>
            <a:prstGeom prst="rect">
              <a:avLst/>
            </a:prstGeom>
            <a:solidFill>
              <a:srgbClr val="FBA32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0" name="rc196">
              <a:extLst>
                <a:ext uri="{FF2B5EF4-FFF2-40B4-BE49-F238E27FC236}">
                  <a16:creationId xmlns:a16="http://schemas.microsoft.com/office/drawing/2014/main" id="{082F2F98-45A1-754F-84A5-502BFF6A1BD6}"/>
                </a:ext>
              </a:extLst>
            </p:cNvPr>
            <p:cNvSpPr/>
            <p:nvPr/>
          </p:nvSpPr>
          <p:spPr>
            <a:xfrm>
              <a:off x="14767167"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1" name="rc197">
              <a:extLst>
                <a:ext uri="{FF2B5EF4-FFF2-40B4-BE49-F238E27FC236}">
                  <a16:creationId xmlns:a16="http://schemas.microsoft.com/office/drawing/2014/main" id="{9BB6BF7B-C3B2-4E46-BE2B-96D124F66C16}"/>
                </a:ext>
              </a:extLst>
            </p:cNvPr>
            <p:cNvSpPr/>
            <p:nvPr/>
          </p:nvSpPr>
          <p:spPr>
            <a:xfrm>
              <a:off x="14767167" y="3075940"/>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2" name="rc198">
              <a:extLst>
                <a:ext uri="{FF2B5EF4-FFF2-40B4-BE49-F238E27FC236}">
                  <a16:creationId xmlns:a16="http://schemas.microsoft.com/office/drawing/2014/main" id="{DE4FC1C3-E49C-FB40-A413-FF48A3005C90}"/>
                </a:ext>
              </a:extLst>
            </p:cNvPr>
            <p:cNvSpPr/>
            <p:nvPr/>
          </p:nvSpPr>
          <p:spPr>
            <a:xfrm>
              <a:off x="14767167" y="3424162"/>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3" name="rc199">
              <a:extLst>
                <a:ext uri="{FF2B5EF4-FFF2-40B4-BE49-F238E27FC236}">
                  <a16:creationId xmlns:a16="http://schemas.microsoft.com/office/drawing/2014/main" id="{1BFCCE53-86C3-EA4D-B017-346DF5C59ACA}"/>
                </a:ext>
              </a:extLst>
            </p:cNvPr>
            <p:cNvSpPr/>
            <p:nvPr/>
          </p:nvSpPr>
          <p:spPr>
            <a:xfrm>
              <a:off x="14767167" y="3772384"/>
              <a:ext cx="348222" cy="348222"/>
            </a:xfrm>
            <a:prstGeom prst="rect">
              <a:avLst/>
            </a:prstGeom>
            <a:solidFill>
              <a:srgbClr val="FC7E3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4" name="rc200">
              <a:extLst>
                <a:ext uri="{FF2B5EF4-FFF2-40B4-BE49-F238E27FC236}">
                  <a16:creationId xmlns:a16="http://schemas.microsoft.com/office/drawing/2014/main" id="{37EF00D7-77D1-2446-B0AF-254D5C5BDBE1}"/>
                </a:ext>
              </a:extLst>
            </p:cNvPr>
            <p:cNvSpPr/>
            <p:nvPr/>
          </p:nvSpPr>
          <p:spPr>
            <a:xfrm>
              <a:off x="15115389"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5" name="rc201">
              <a:extLst>
                <a:ext uri="{FF2B5EF4-FFF2-40B4-BE49-F238E27FC236}">
                  <a16:creationId xmlns:a16="http://schemas.microsoft.com/office/drawing/2014/main" id="{1819F8F3-573F-8B49-B204-81DA0FF287B0}"/>
                </a:ext>
              </a:extLst>
            </p:cNvPr>
            <p:cNvSpPr/>
            <p:nvPr/>
          </p:nvSpPr>
          <p:spPr>
            <a:xfrm>
              <a:off x="15115389" y="3075940"/>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6" name="rc202">
              <a:extLst>
                <a:ext uri="{FF2B5EF4-FFF2-40B4-BE49-F238E27FC236}">
                  <a16:creationId xmlns:a16="http://schemas.microsoft.com/office/drawing/2014/main" id="{51739D1D-920E-4340-8248-158675DD3C46}"/>
                </a:ext>
              </a:extLst>
            </p:cNvPr>
            <p:cNvSpPr/>
            <p:nvPr/>
          </p:nvSpPr>
          <p:spPr>
            <a:xfrm>
              <a:off x="15115389" y="3424162"/>
              <a:ext cx="348222" cy="348222"/>
            </a:xfrm>
            <a:prstGeom prst="rect">
              <a:avLst/>
            </a:prstGeom>
            <a:solidFill>
              <a:srgbClr val="FD345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7" name="rc203">
              <a:extLst>
                <a:ext uri="{FF2B5EF4-FFF2-40B4-BE49-F238E27FC236}">
                  <a16:creationId xmlns:a16="http://schemas.microsoft.com/office/drawing/2014/main" id="{72E463D8-9E45-284D-8B91-64379D7801C1}"/>
                </a:ext>
              </a:extLst>
            </p:cNvPr>
            <p:cNvSpPr/>
            <p:nvPr/>
          </p:nvSpPr>
          <p:spPr>
            <a:xfrm>
              <a:off x="15115389" y="3772384"/>
              <a:ext cx="348222" cy="348222"/>
            </a:xfrm>
            <a:prstGeom prst="rect">
              <a:avLst/>
            </a:prstGeom>
            <a:solidFill>
              <a:srgbClr val="FF006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8" name="rc204">
              <a:extLst>
                <a:ext uri="{FF2B5EF4-FFF2-40B4-BE49-F238E27FC236}">
                  <a16:creationId xmlns:a16="http://schemas.microsoft.com/office/drawing/2014/main" id="{98C3E00D-789E-BF40-B98C-3343C25EEDDE}"/>
                </a:ext>
              </a:extLst>
            </p:cNvPr>
            <p:cNvSpPr/>
            <p:nvPr/>
          </p:nvSpPr>
          <p:spPr>
            <a:xfrm>
              <a:off x="15463611"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9" name="rc205">
              <a:extLst>
                <a:ext uri="{FF2B5EF4-FFF2-40B4-BE49-F238E27FC236}">
                  <a16:creationId xmlns:a16="http://schemas.microsoft.com/office/drawing/2014/main" id="{1DD5CEAE-3C69-DF4A-8261-19494C28AEEA}"/>
                </a:ext>
              </a:extLst>
            </p:cNvPr>
            <p:cNvSpPr/>
            <p:nvPr/>
          </p:nvSpPr>
          <p:spPr>
            <a:xfrm>
              <a:off x="15463611" y="3075940"/>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0" name="rc206">
              <a:extLst>
                <a:ext uri="{FF2B5EF4-FFF2-40B4-BE49-F238E27FC236}">
                  <a16:creationId xmlns:a16="http://schemas.microsoft.com/office/drawing/2014/main" id="{DD8315BE-0D39-7E44-8DC8-7993152DC3D4}"/>
                </a:ext>
              </a:extLst>
            </p:cNvPr>
            <p:cNvSpPr/>
            <p:nvPr/>
          </p:nvSpPr>
          <p:spPr>
            <a:xfrm>
              <a:off x="15463611" y="3424162"/>
              <a:ext cx="348222" cy="348222"/>
            </a:xfrm>
            <a:prstGeom prst="rect">
              <a:avLst/>
            </a:prstGeom>
            <a:solidFill>
              <a:srgbClr val="FE1D5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1" name="rc207">
              <a:extLst>
                <a:ext uri="{FF2B5EF4-FFF2-40B4-BE49-F238E27FC236}">
                  <a16:creationId xmlns:a16="http://schemas.microsoft.com/office/drawing/2014/main" id="{0D75A26F-FB21-3B4F-AE87-536DEE7CD127}"/>
                </a:ext>
              </a:extLst>
            </p:cNvPr>
            <p:cNvSpPr/>
            <p:nvPr/>
          </p:nvSpPr>
          <p:spPr>
            <a:xfrm>
              <a:off x="15463611" y="3772384"/>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2" name="rc208">
              <a:extLst>
                <a:ext uri="{FF2B5EF4-FFF2-40B4-BE49-F238E27FC236}">
                  <a16:creationId xmlns:a16="http://schemas.microsoft.com/office/drawing/2014/main" id="{1EE9936D-729E-744C-A817-B394104C5026}"/>
                </a:ext>
              </a:extLst>
            </p:cNvPr>
            <p:cNvSpPr/>
            <p:nvPr/>
          </p:nvSpPr>
          <p:spPr>
            <a:xfrm>
              <a:off x="15811833" y="2727718"/>
              <a:ext cx="348222" cy="348222"/>
            </a:xfrm>
            <a:prstGeom prst="rect">
              <a:avLst/>
            </a:prstGeom>
            <a:solidFill>
              <a:srgbClr val="FAD88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3" name="rc209">
              <a:extLst>
                <a:ext uri="{FF2B5EF4-FFF2-40B4-BE49-F238E27FC236}">
                  <a16:creationId xmlns:a16="http://schemas.microsoft.com/office/drawing/2014/main" id="{CB0F8F19-36B9-DB48-9F5E-2FE5D3997178}"/>
                </a:ext>
              </a:extLst>
            </p:cNvPr>
            <p:cNvSpPr/>
            <p:nvPr/>
          </p:nvSpPr>
          <p:spPr>
            <a:xfrm>
              <a:off x="15811833"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4" name="rc210">
              <a:extLst>
                <a:ext uri="{FF2B5EF4-FFF2-40B4-BE49-F238E27FC236}">
                  <a16:creationId xmlns:a16="http://schemas.microsoft.com/office/drawing/2014/main" id="{33226192-FDE0-9F40-9598-099244BCC77A}"/>
                </a:ext>
              </a:extLst>
            </p:cNvPr>
            <p:cNvSpPr/>
            <p:nvPr/>
          </p:nvSpPr>
          <p:spPr>
            <a:xfrm>
              <a:off x="15811833" y="3424162"/>
              <a:ext cx="348222" cy="348222"/>
            </a:xfrm>
            <a:prstGeom prst="rect">
              <a:avLst/>
            </a:prstGeom>
            <a:solidFill>
              <a:srgbClr val="FE1D5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5" name="rc211">
              <a:extLst>
                <a:ext uri="{FF2B5EF4-FFF2-40B4-BE49-F238E27FC236}">
                  <a16:creationId xmlns:a16="http://schemas.microsoft.com/office/drawing/2014/main" id="{D4404D33-13E5-C24B-965C-CB26B481CCC9}"/>
                </a:ext>
              </a:extLst>
            </p:cNvPr>
            <p:cNvSpPr/>
            <p:nvPr/>
          </p:nvSpPr>
          <p:spPr>
            <a:xfrm>
              <a:off x="15811833" y="3772384"/>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6" name="rc212">
              <a:extLst>
                <a:ext uri="{FF2B5EF4-FFF2-40B4-BE49-F238E27FC236}">
                  <a16:creationId xmlns:a16="http://schemas.microsoft.com/office/drawing/2014/main" id="{004B81A0-C862-E148-95F5-E4F36BA8A581}"/>
                </a:ext>
              </a:extLst>
            </p:cNvPr>
            <p:cNvSpPr/>
            <p:nvPr/>
          </p:nvSpPr>
          <p:spPr>
            <a:xfrm>
              <a:off x="16160055" y="2727718"/>
              <a:ext cx="348222"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7" name="rc213">
              <a:extLst>
                <a:ext uri="{FF2B5EF4-FFF2-40B4-BE49-F238E27FC236}">
                  <a16:creationId xmlns:a16="http://schemas.microsoft.com/office/drawing/2014/main" id="{A0F01990-74BA-FF45-87A2-C3D6753134B5}"/>
                </a:ext>
              </a:extLst>
            </p:cNvPr>
            <p:cNvSpPr/>
            <p:nvPr/>
          </p:nvSpPr>
          <p:spPr>
            <a:xfrm>
              <a:off x="16160055" y="3075940"/>
              <a:ext cx="348222" cy="348222"/>
            </a:xfrm>
            <a:prstGeom prst="rect">
              <a:avLst/>
            </a:prstGeom>
            <a:solidFill>
              <a:srgbClr val="F9E0A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8" name="rc214">
              <a:extLst>
                <a:ext uri="{FF2B5EF4-FFF2-40B4-BE49-F238E27FC236}">
                  <a16:creationId xmlns:a16="http://schemas.microsoft.com/office/drawing/2014/main" id="{E50D5E4F-94CD-4B4E-A3AD-3BB3C33E0647}"/>
                </a:ext>
              </a:extLst>
            </p:cNvPr>
            <p:cNvSpPr/>
            <p:nvPr/>
          </p:nvSpPr>
          <p:spPr>
            <a:xfrm>
              <a:off x="16160055" y="3424162"/>
              <a:ext cx="348222" cy="348222"/>
            </a:xfrm>
            <a:prstGeom prst="rect">
              <a:avLst/>
            </a:prstGeom>
            <a:solidFill>
              <a:srgbClr val="FBA32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9" name="rc215">
              <a:extLst>
                <a:ext uri="{FF2B5EF4-FFF2-40B4-BE49-F238E27FC236}">
                  <a16:creationId xmlns:a16="http://schemas.microsoft.com/office/drawing/2014/main" id="{A1D07B9B-9DBA-CF49-8CB8-14A2931F7B58}"/>
                </a:ext>
              </a:extLst>
            </p:cNvPr>
            <p:cNvSpPr/>
            <p:nvPr/>
          </p:nvSpPr>
          <p:spPr>
            <a:xfrm>
              <a:off x="16160055" y="3772384"/>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0" name="rc216">
              <a:extLst>
                <a:ext uri="{FF2B5EF4-FFF2-40B4-BE49-F238E27FC236}">
                  <a16:creationId xmlns:a16="http://schemas.microsoft.com/office/drawing/2014/main" id="{CB5915C8-8959-9049-82C2-BEB77D3BE755}"/>
                </a:ext>
              </a:extLst>
            </p:cNvPr>
            <p:cNvSpPr/>
            <p:nvPr/>
          </p:nvSpPr>
          <p:spPr>
            <a:xfrm>
              <a:off x="16508277" y="2727718"/>
              <a:ext cx="348222" cy="348222"/>
            </a:xfrm>
            <a:prstGeom prst="rect">
              <a:avLst/>
            </a:prstGeom>
            <a:solidFill>
              <a:srgbClr val="FAD88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1" name="rc217">
              <a:extLst>
                <a:ext uri="{FF2B5EF4-FFF2-40B4-BE49-F238E27FC236}">
                  <a16:creationId xmlns:a16="http://schemas.microsoft.com/office/drawing/2014/main" id="{09282F63-9C5E-324E-8A22-D7531025625E}"/>
                </a:ext>
              </a:extLst>
            </p:cNvPr>
            <p:cNvSpPr/>
            <p:nvPr/>
          </p:nvSpPr>
          <p:spPr>
            <a:xfrm>
              <a:off x="16508277" y="3075940"/>
              <a:ext cx="348222" cy="348222"/>
            </a:xfrm>
            <a:prstGeom prst="rect">
              <a:avLst/>
            </a:prstGeom>
            <a:solidFill>
              <a:srgbClr val="F9EAC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2" name="rc218">
              <a:extLst>
                <a:ext uri="{FF2B5EF4-FFF2-40B4-BE49-F238E27FC236}">
                  <a16:creationId xmlns:a16="http://schemas.microsoft.com/office/drawing/2014/main" id="{BF543272-1E09-C74D-99FB-AC4933A0CAB9}"/>
                </a:ext>
              </a:extLst>
            </p:cNvPr>
            <p:cNvSpPr/>
            <p:nvPr/>
          </p:nvSpPr>
          <p:spPr>
            <a:xfrm>
              <a:off x="16508277" y="3424162"/>
              <a:ext cx="348222" cy="348222"/>
            </a:xfrm>
            <a:prstGeom prst="rect">
              <a:avLst/>
            </a:prstGeom>
            <a:solidFill>
              <a:srgbClr val="FBA32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3" name="rc219">
              <a:extLst>
                <a:ext uri="{FF2B5EF4-FFF2-40B4-BE49-F238E27FC236}">
                  <a16:creationId xmlns:a16="http://schemas.microsoft.com/office/drawing/2014/main" id="{E96FCC99-0828-444F-AE39-13C86C1A3C8C}"/>
                </a:ext>
              </a:extLst>
            </p:cNvPr>
            <p:cNvSpPr/>
            <p:nvPr/>
          </p:nvSpPr>
          <p:spPr>
            <a:xfrm>
              <a:off x="16508277" y="3772384"/>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4" name="rc220">
              <a:extLst>
                <a:ext uri="{FF2B5EF4-FFF2-40B4-BE49-F238E27FC236}">
                  <a16:creationId xmlns:a16="http://schemas.microsoft.com/office/drawing/2014/main" id="{1D44DC38-813C-834F-9272-D53367894423}"/>
                </a:ext>
              </a:extLst>
            </p:cNvPr>
            <p:cNvSpPr/>
            <p:nvPr/>
          </p:nvSpPr>
          <p:spPr>
            <a:xfrm>
              <a:off x="16856499"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5" name="rc221">
              <a:extLst>
                <a:ext uri="{FF2B5EF4-FFF2-40B4-BE49-F238E27FC236}">
                  <a16:creationId xmlns:a16="http://schemas.microsoft.com/office/drawing/2014/main" id="{F78E2560-D221-AB4F-87AB-DAB1BBC894C7}"/>
                </a:ext>
              </a:extLst>
            </p:cNvPr>
            <p:cNvSpPr/>
            <p:nvPr/>
          </p:nvSpPr>
          <p:spPr>
            <a:xfrm>
              <a:off x="16856499" y="3075940"/>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6" name="rc222">
              <a:extLst>
                <a:ext uri="{FF2B5EF4-FFF2-40B4-BE49-F238E27FC236}">
                  <a16:creationId xmlns:a16="http://schemas.microsoft.com/office/drawing/2014/main" id="{936363B7-B8F9-124B-B25F-6122963740A0}"/>
                </a:ext>
              </a:extLst>
            </p:cNvPr>
            <p:cNvSpPr/>
            <p:nvPr/>
          </p:nvSpPr>
          <p:spPr>
            <a:xfrm>
              <a:off x="16856499" y="3424162"/>
              <a:ext cx="348222" cy="348222"/>
            </a:xfrm>
            <a:prstGeom prst="rect">
              <a:avLst/>
            </a:prstGeom>
            <a:solidFill>
              <a:srgbClr val="FC853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7" name="rc223">
              <a:extLst>
                <a:ext uri="{FF2B5EF4-FFF2-40B4-BE49-F238E27FC236}">
                  <a16:creationId xmlns:a16="http://schemas.microsoft.com/office/drawing/2014/main" id="{BC49DE3F-F0D3-1E41-A1BC-424E22F6C13C}"/>
                </a:ext>
              </a:extLst>
            </p:cNvPr>
            <p:cNvSpPr/>
            <p:nvPr/>
          </p:nvSpPr>
          <p:spPr>
            <a:xfrm>
              <a:off x="16856499" y="3772384"/>
              <a:ext cx="348222" cy="348222"/>
            </a:xfrm>
            <a:prstGeom prst="rect">
              <a:avLst/>
            </a:prstGeom>
            <a:solidFill>
              <a:srgbClr val="FBAA2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8" name="rc224">
              <a:extLst>
                <a:ext uri="{FF2B5EF4-FFF2-40B4-BE49-F238E27FC236}">
                  <a16:creationId xmlns:a16="http://schemas.microsoft.com/office/drawing/2014/main" id="{8EF7990B-E1CD-B54C-9771-750612ECEBC1}"/>
                </a:ext>
              </a:extLst>
            </p:cNvPr>
            <p:cNvSpPr/>
            <p:nvPr/>
          </p:nvSpPr>
          <p:spPr>
            <a:xfrm>
              <a:off x="17204721"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9" name="rc225">
              <a:extLst>
                <a:ext uri="{FF2B5EF4-FFF2-40B4-BE49-F238E27FC236}">
                  <a16:creationId xmlns:a16="http://schemas.microsoft.com/office/drawing/2014/main" id="{D6CBFF57-1A69-9B4A-A946-E3415F28144E}"/>
                </a:ext>
              </a:extLst>
            </p:cNvPr>
            <p:cNvSpPr/>
            <p:nvPr/>
          </p:nvSpPr>
          <p:spPr>
            <a:xfrm>
              <a:off x="17204721" y="3075940"/>
              <a:ext cx="348222" cy="348222"/>
            </a:xfrm>
            <a:prstGeom prst="rect">
              <a:avLst/>
            </a:prstGeom>
            <a:solidFill>
              <a:srgbClr val="F9F5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20" name="rc226">
              <a:extLst>
                <a:ext uri="{FF2B5EF4-FFF2-40B4-BE49-F238E27FC236}">
                  <a16:creationId xmlns:a16="http://schemas.microsoft.com/office/drawing/2014/main" id="{5E1C4C77-1419-1F4D-A1EA-0F7A7F11A3A4}"/>
                </a:ext>
              </a:extLst>
            </p:cNvPr>
            <p:cNvSpPr/>
            <p:nvPr/>
          </p:nvSpPr>
          <p:spPr>
            <a:xfrm>
              <a:off x="17204721" y="3424162"/>
              <a:ext cx="348222" cy="348222"/>
            </a:xfrm>
            <a:prstGeom prst="rect">
              <a:avLst/>
            </a:prstGeom>
            <a:solidFill>
              <a:srgbClr val="FC604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21" name="rc227">
              <a:extLst>
                <a:ext uri="{FF2B5EF4-FFF2-40B4-BE49-F238E27FC236}">
                  <a16:creationId xmlns:a16="http://schemas.microsoft.com/office/drawing/2014/main" id="{C53871C5-F3D2-CE44-8738-B79F56F6327F}"/>
                </a:ext>
              </a:extLst>
            </p:cNvPr>
            <p:cNvSpPr/>
            <p:nvPr/>
          </p:nvSpPr>
          <p:spPr>
            <a:xfrm>
              <a:off x="17204721" y="3772384"/>
              <a:ext cx="348222" cy="348222"/>
            </a:xfrm>
            <a:prstGeom prst="rect">
              <a:avLst/>
            </a:prstGeom>
            <a:solidFill>
              <a:srgbClr val="FB8D3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6" name="rc332">
              <a:extLst>
                <a:ext uri="{FF2B5EF4-FFF2-40B4-BE49-F238E27FC236}">
                  <a16:creationId xmlns:a16="http://schemas.microsoft.com/office/drawing/2014/main" id="{50B039F8-99BA-A245-A962-E95AC978BF72}"/>
                </a:ext>
              </a:extLst>
            </p:cNvPr>
            <p:cNvSpPr/>
            <p:nvPr/>
          </p:nvSpPr>
          <p:spPr>
            <a:xfrm>
              <a:off x="17543848"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7" name="rc333">
              <a:extLst>
                <a:ext uri="{FF2B5EF4-FFF2-40B4-BE49-F238E27FC236}">
                  <a16:creationId xmlns:a16="http://schemas.microsoft.com/office/drawing/2014/main" id="{F7A43C6C-04FE-7F47-ABC9-DF06B59205F7}"/>
                </a:ext>
              </a:extLst>
            </p:cNvPr>
            <p:cNvSpPr/>
            <p:nvPr/>
          </p:nvSpPr>
          <p:spPr>
            <a:xfrm>
              <a:off x="17543848"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8" name="rc334">
              <a:extLst>
                <a:ext uri="{FF2B5EF4-FFF2-40B4-BE49-F238E27FC236}">
                  <a16:creationId xmlns:a16="http://schemas.microsoft.com/office/drawing/2014/main" id="{87175140-D602-5142-A3AB-45C8E5AEFA3C}"/>
                </a:ext>
              </a:extLst>
            </p:cNvPr>
            <p:cNvSpPr/>
            <p:nvPr/>
          </p:nvSpPr>
          <p:spPr>
            <a:xfrm>
              <a:off x="17543848" y="3424162"/>
              <a:ext cx="348222" cy="348222"/>
            </a:xfrm>
            <a:prstGeom prst="rect">
              <a:avLst/>
            </a:prstGeom>
            <a:solidFill>
              <a:srgbClr val="FBAA2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9" name="rc335">
              <a:extLst>
                <a:ext uri="{FF2B5EF4-FFF2-40B4-BE49-F238E27FC236}">
                  <a16:creationId xmlns:a16="http://schemas.microsoft.com/office/drawing/2014/main" id="{D542AC77-0FE4-E043-B321-3B2E1C299895}"/>
                </a:ext>
              </a:extLst>
            </p:cNvPr>
            <p:cNvSpPr/>
            <p:nvPr/>
          </p:nvSpPr>
          <p:spPr>
            <a:xfrm>
              <a:off x="17543848"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0" name="rc336">
              <a:extLst>
                <a:ext uri="{FF2B5EF4-FFF2-40B4-BE49-F238E27FC236}">
                  <a16:creationId xmlns:a16="http://schemas.microsoft.com/office/drawing/2014/main" id="{F438889B-69F6-4B4A-A14C-A75A8667369F}"/>
                </a:ext>
              </a:extLst>
            </p:cNvPr>
            <p:cNvSpPr/>
            <p:nvPr/>
          </p:nvSpPr>
          <p:spPr>
            <a:xfrm>
              <a:off x="17892070" y="2727718"/>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1" name="rc337">
              <a:extLst>
                <a:ext uri="{FF2B5EF4-FFF2-40B4-BE49-F238E27FC236}">
                  <a16:creationId xmlns:a16="http://schemas.microsoft.com/office/drawing/2014/main" id="{9C9A452A-2044-3C4B-B0F5-BDFDB1C151D2}"/>
                </a:ext>
              </a:extLst>
            </p:cNvPr>
            <p:cNvSpPr/>
            <p:nvPr/>
          </p:nvSpPr>
          <p:spPr>
            <a:xfrm>
              <a:off x="17892070"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2" name="rc338">
              <a:extLst>
                <a:ext uri="{FF2B5EF4-FFF2-40B4-BE49-F238E27FC236}">
                  <a16:creationId xmlns:a16="http://schemas.microsoft.com/office/drawing/2014/main" id="{72C75A76-BFB8-B448-9399-5FC8FCF46408}"/>
                </a:ext>
              </a:extLst>
            </p:cNvPr>
            <p:cNvSpPr/>
            <p:nvPr/>
          </p:nvSpPr>
          <p:spPr>
            <a:xfrm>
              <a:off x="17892070" y="3424162"/>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3" name="rc339">
              <a:extLst>
                <a:ext uri="{FF2B5EF4-FFF2-40B4-BE49-F238E27FC236}">
                  <a16:creationId xmlns:a16="http://schemas.microsoft.com/office/drawing/2014/main" id="{6A10E019-3ABE-EB48-9978-786051EE9C76}"/>
                </a:ext>
              </a:extLst>
            </p:cNvPr>
            <p:cNvSpPr/>
            <p:nvPr/>
          </p:nvSpPr>
          <p:spPr>
            <a:xfrm>
              <a:off x="17892070"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4" name="rc340">
              <a:extLst>
                <a:ext uri="{FF2B5EF4-FFF2-40B4-BE49-F238E27FC236}">
                  <a16:creationId xmlns:a16="http://schemas.microsoft.com/office/drawing/2014/main" id="{6737B6BC-97DE-0842-BA2F-83B3D9054022}"/>
                </a:ext>
              </a:extLst>
            </p:cNvPr>
            <p:cNvSpPr/>
            <p:nvPr/>
          </p:nvSpPr>
          <p:spPr>
            <a:xfrm>
              <a:off x="18240292"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5" name="rc341">
              <a:extLst>
                <a:ext uri="{FF2B5EF4-FFF2-40B4-BE49-F238E27FC236}">
                  <a16:creationId xmlns:a16="http://schemas.microsoft.com/office/drawing/2014/main" id="{BACE46EA-CF92-5E4D-AEBE-6D3845912C4E}"/>
                </a:ext>
              </a:extLst>
            </p:cNvPr>
            <p:cNvSpPr/>
            <p:nvPr/>
          </p:nvSpPr>
          <p:spPr>
            <a:xfrm>
              <a:off x="18240292" y="3075940"/>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6" name="rc342">
              <a:extLst>
                <a:ext uri="{FF2B5EF4-FFF2-40B4-BE49-F238E27FC236}">
                  <a16:creationId xmlns:a16="http://schemas.microsoft.com/office/drawing/2014/main" id="{25BF5024-DB01-8248-941F-1802268D7E84}"/>
                </a:ext>
              </a:extLst>
            </p:cNvPr>
            <p:cNvSpPr/>
            <p:nvPr/>
          </p:nvSpPr>
          <p:spPr>
            <a:xfrm>
              <a:off x="18240292" y="3424162"/>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7" name="rc343">
              <a:extLst>
                <a:ext uri="{FF2B5EF4-FFF2-40B4-BE49-F238E27FC236}">
                  <a16:creationId xmlns:a16="http://schemas.microsoft.com/office/drawing/2014/main" id="{5AA0DFE0-CF81-304D-915B-36986D9897D5}"/>
                </a:ext>
              </a:extLst>
            </p:cNvPr>
            <p:cNvSpPr/>
            <p:nvPr/>
          </p:nvSpPr>
          <p:spPr>
            <a:xfrm>
              <a:off x="18240292"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8" name="rc344">
              <a:extLst>
                <a:ext uri="{FF2B5EF4-FFF2-40B4-BE49-F238E27FC236}">
                  <a16:creationId xmlns:a16="http://schemas.microsoft.com/office/drawing/2014/main" id="{8F3ED9EA-77FE-7142-87EF-A3FF1ADB34DC}"/>
                </a:ext>
              </a:extLst>
            </p:cNvPr>
            <p:cNvSpPr/>
            <p:nvPr/>
          </p:nvSpPr>
          <p:spPr>
            <a:xfrm>
              <a:off x="18588515" y="2727718"/>
              <a:ext cx="348222" cy="348222"/>
            </a:xfrm>
            <a:prstGeom prst="rect">
              <a:avLst/>
            </a:prstGeom>
            <a:solidFill>
              <a:srgbClr val="FB9C3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9" name="rc345">
              <a:extLst>
                <a:ext uri="{FF2B5EF4-FFF2-40B4-BE49-F238E27FC236}">
                  <a16:creationId xmlns:a16="http://schemas.microsoft.com/office/drawing/2014/main" id="{96E152B8-0C9E-CE49-A296-A0498FE9BF8D}"/>
                </a:ext>
              </a:extLst>
            </p:cNvPr>
            <p:cNvSpPr/>
            <p:nvPr/>
          </p:nvSpPr>
          <p:spPr>
            <a:xfrm>
              <a:off x="18588515"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0" name="rc346">
              <a:extLst>
                <a:ext uri="{FF2B5EF4-FFF2-40B4-BE49-F238E27FC236}">
                  <a16:creationId xmlns:a16="http://schemas.microsoft.com/office/drawing/2014/main" id="{5982D1D9-9693-B841-B672-91F83227FC15}"/>
                </a:ext>
              </a:extLst>
            </p:cNvPr>
            <p:cNvSpPr/>
            <p:nvPr/>
          </p:nvSpPr>
          <p:spPr>
            <a:xfrm>
              <a:off x="18588515" y="3424162"/>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1" name="rc347">
              <a:extLst>
                <a:ext uri="{FF2B5EF4-FFF2-40B4-BE49-F238E27FC236}">
                  <a16:creationId xmlns:a16="http://schemas.microsoft.com/office/drawing/2014/main" id="{4E37313F-5554-3C4D-9CF7-9B66A6F46FA5}"/>
                </a:ext>
              </a:extLst>
            </p:cNvPr>
            <p:cNvSpPr/>
            <p:nvPr/>
          </p:nvSpPr>
          <p:spPr>
            <a:xfrm>
              <a:off x="18588515" y="3772384"/>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2" name="rc348">
              <a:extLst>
                <a:ext uri="{FF2B5EF4-FFF2-40B4-BE49-F238E27FC236}">
                  <a16:creationId xmlns:a16="http://schemas.microsoft.com/office/drawing/2014/main" id="{E3EE4F51-29D8-0046-9FE7-8B5337903A86}"/>
                </a:ext>
              </a:extLst>
            </p:cNvPr>
            <p:cNvSpPr/>
            <p:nvPr/>
          </p:nvSpPr>
          <p:spPr>
            <a:xfrm>
              <a:off x="18936737"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3" name="rc349">
              <a:extLst>
                <a:ext uri="{FF2B5EF4-FFF2-40B4-BE49-F238E27FC236}">
                  <a16:creationId xmlns:a16="http://schemas.microsoft.com/office/drawing/2014/main" id="{C10BF308-24EF-DE48-9B00-55552F458E4E}"/>
                </a:ext>
              </a:extLst>
            </p:cNvPr>
            <p:cNvSpPr/>
            <p:nvPr/>
          </p:nvSpPr>
          <p:spPr>
            <a:xfrm>
              <a:off x="18936737" y="3075940"/>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4" name="rc350">
              <a:extLst>
                <a:ext uri="{FF2B5EF4-FFF2-40B4-BE49-F238E27FC236}">
                  <a16:creationId xmlns:a16="http://schemas.microsoft.com/office/drawing/2014/main" id="{BA4AB6F7-3EDC-4D40-A3CA-ED283D56E4CB}"/>
                </a:ext>
              </a:extLst>
            </p:cNvPr>
            <p:cNvSpPr/>
            <p:nvPr/>
          </p:nvSpPr>
          <p:spPr>
            <a:xfrm>
              <a:off x="18936737" y="3424162"/>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5" name="rc351">
              <a:extLst>
                <a:ext uri="{FF2B5EF4-FFF2-40B4-BE49-F238E27FC236}">
                  <a16:creationId xmlns:a16="http://schemas.microsoft.com/office/drawing/2014/main" id="{048C19C1-77E6-0341-805A-01AF5D5F3B34}"/>
                </a:ext>
              </a:extLst>
            </p:cNvPr>
            <p:cNvSpPr/>
            <p:nvPr/>
          </p:nvSpPr>
          <p:spPr>
            <a:xfrm>
              <a:off x="18936737" y="3772384"/>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6" name="rc352">
              <a:extLst>
                <a:ext uri="{FF2B5EF4-FFF2-40B4-BE49-F238E27FC236}">
                  <a16:creationId xmlns:a16="http://schemas.microsoft.com/office/drawing/2014/main" id="{F163B457-4E23-8849-AD83-E6E264C28881}"/>
                </a:ext>
              </a:extLst>
            </p:cNvPr>
            <p:cNvSpPr/>
            <p:nvPr/>
          </p:nvSpPr>
          <p:spPr>
            <a:xfrm>
              <a:off x="19284959"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7" name="rc353">
              <a:extLst>
                <a:ext uri="{FF2B5EF4-FFF2-40B4-BE49-F238E27FC236}">
                  <a16:creationId xmlns:a16="http://schemas.microsoft.com/office/drawing/2014/main" id="{33D11CBE-D4A7-714E-8F5C-58069C7E2465}"/>
                </a:ext>
              </a:extLst>
            </p:cNvPr>
            <p:cNvSpPr/>
            <p:nvPr/>
          </p:nvSpPr>
          <p:spPr>
            <a:xfrm>
              <a:off x="19284959"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8" name="rc354">
              <a:extLst>
                <a:ext uri="{FF2B5EF4-FFF2-40B4-BE49-F238E27FC236}">
                  <a16:creationId xmlns:a16="http://schemas.microsoft.com/office/drawing/2014/main" id="{0E14B8C6-C55E-5D45-A78B-6D79308A49DB}"/>
                </a:ext>
              </a:extLst>
            </p:cNvPr>
            <p:cNvSpPr/>
            <p:nvPr/>
          </p:nvSpPr>
          <p:spPr>
            <a:xfrm>
              <a:off x="19284959" y="3424162"/>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9" name="rc355">
              <a:extLst>
                <a:ext uri="{FF2B5EF4-FFF2-40B4-BE49-F238E27FC236}">
                  <a16:creationId xmlns:a16="http://schemas.microsoft.com/office/drawing/2014/main" id="{A7017748-4F37-9F47-889D-9159D8328132}"/>
                </a:ext>
              </a:extLst>
            </p:cNvPr>
            <p:cNvSpPr/>
            <p:nvPr/>
          </p:nvSpPr>
          <p:spPr>
            <a:xfrm>
              <a:off x="19284959" y="3772384"/>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0" name="rc356">
              <a:extLst>
                <a:ext uri="{FF2B5EF4-FFF2-40B4-BE49-F238E27FC236}">
                  <a16:creationId xmlns:a16="http://schemas.microsoft.com/office/drawing/2014/main" id="{1FC845EB-6C87-C148-9A73-4A2FAF2804F4}"/>
                </a:ext>
              </a:extLst>
            </p:cNvPr>
            <p:cNvSpPr/>
            <p:nvPr/>
          </p:nvSpPr>
          <p:spPr>
            <a:xfrm>
              <a:off x="19633181" y="2727718"/>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1" name="rc357">
              <a:extLst>
                <a:ext uri="{FF2B5EF4-FFF2-40B4-BE49-F238E27FC236}">
                  <a16:creationId xmlns:a16="http://schemas.microsoft.com/office/drawing/2014/main" id="{7EAA1766-C770-3243-BF26-4C6669ECC165}"/>
                </a:ext>
              </a:extLst>
            </p:cNvPr>
            <p:cNvSpPr/>
            <p:nvPr/>
          </p:nvSpPr>
          <p:spPr>
            <a:xfrm>
              <a:off x="19633181" y="3075940"/>
              <a:ext cx="348222" cy="348222"/>
            </a:xfrm>
            <a:prstGeom prst="rect">
              <a:avLst/>
            </a:prstGeom>
            <a:solidFill>
              <a:srgbClr val="F9E7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2" name="rc358">
              <a:extLst>
                <a:ext uri="{FF2B5EF4-FFF2-40B4-BE49-F238E27FC236}">
                  <a16:creationId xmlns:a16="http://schemas.microsoft.com/office/drawing/2014/main" id="{D02F3AFE-EA2B-6643-9C1B-AFB8E2BD4DC1}"/>
                </a:ext>
              </a:extLst>
            </p:cNvPr>
            <p:cNvSpPr/>
            <p:nvPr/>
          </p:nvSpPr>
          <p:spPr>
            <a:xfrm>
              <a:off x="19633181" y="3424162"/>
              <a:ext cx="348222" cy="348222"/>
            </a:xfrm>
            <a:prstGeom prst="rect">
              <a:avLst/>
            </a:prstGeom>
            <a:solidFill>
              <a:srgbClr val="F9DA9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3" name="rc359">
              <a:extLst>
                <a:ext uri="{FF2B5EF4-FFF2-40B4-BE49-F238E27FC236}">
                  <a16:creationId xmlns:a16="http://schemas.microsoft.com/office/drawing/2014/main" id="{5B40186E-FC98-5C4F-B3D0-EF2440C98DC0}"/>
                </a:ext>
              </a:extLst>
            </p:cNvPr>
            <p:cNvSpPr/>
            <p:nvPr/>
          </p:nvSpPr>
          <p:spPr>
            <a:xfrm>
              <a:off x="19633181" y="3772384"/>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4" name="rc360">
              <a:extLst>
                <a:ext uri="{FF2B5EF4-FFF2-40B4-BE49-F238E27FC236}">
                  <a16:creationId xmlns:a16="http://schemas.microsoft.com/office/drawing/2014/main" id="{61EFEDCB-6A0F-A348-819A-384C80215180}"/>
                </a:ext>
              </a:extLst>
            </p:cNvPr>
            <p:cNvSpPr/>
            <p:nvPr/>
          </p:nvSpPr>
          <p:spPr>
            <a:xfrm>
              <a:off x="19981403" y="2727718"/>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5" name="rc361">
              <a:extLst>
                <a:ext uri="{FF2B5EF4-FFF2-40B4-BE49-F238E27FC236}">
                  <a16:creationId xmlns:a16="http://schemas.microsoft.com/office/drawing/2014/main" id="{87657C33-CFA3-7E45-A86F-5776B2A787E0}"/>
                </a:ext>
              </a:extLst>
            </p:cNvPr>
            <p:cNvSpPr/>
            <p:nvPr/>
          </p:nvSpPr>
          <p:spPr>
            <a:xfrm>
              <a:off x="19981403" y="3075940"/>
              <a:ext cx="348222" cy="348222"/>
            </a:xfrm>
            <a:prstGeom prst="rect">
              <a:avLst/>
            </a:prstGeom>
            <a:solidFill>
              <a:srgbClr val="F9E0A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6" name="rc362">
              <a:extLst>
                <a:ext uri="{FF2B5EF4-FFF2-40B4-BE49-F238E27FC236}">
                  <a16:creationId xmlns:a16="http://schemas.microsoft.com/office/drawing/2014/main" id="{095699C9-33CB-D545-93C3-603E95EC7997}"/>
                </a:ext>
              </a:extLst>
            </p:cNvPr>
            <p:cNvSpPr/>
            <p:nvPr/>
          </p:nvSpPr>
          <p:spPr>
            <a:xfrm>
              <a:off x="19981403" y="3424162"/>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7" name="rc363">
              <a:extLst>
                <a:ext uri="{FF2B5EF4-FFF2-40B4-BE49-F238E27FC236}">
                  <a16:creationId xmlns:a16="http://schemas.microsoft.com/office/drawing/2014/main" id="{A7853CCA-C6D7-3841-B802-73A00196CF2D}"/>
                </a:ext>
              </a:extLst>
            </p:cNvPr>
            <p:cNvSpPr/>
            <p:nvPr/>
          </p:nvSpPr>
          <p:spPr>
            <a:xfrm>
              <a:off x="19981403" y="3772384"/>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8" name="rc364">
              <a:extLst>
                <a:ext uri="{FF2B5EF4-FFF2-40B4-BE49-F238E27FC236}">
                  <a16:creationId xmlns:a16="http://schemas.microsoft.com/office/drawing/2014/main" id="{26319AB0-AB4F-044F-9DC6-6611AD1C9B27}"/>
                </a:ext>
              </a:extLst>
            </p:cNvPr>
            <p:cNvSpPr/>
            <p:nvPr/>
          </p:nvSpPr>
          <p:spPr>
            <a:xfrm>
              <a:off x="20329625"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9" name="rc365">
              <a:extLst>
                <a:ext uri="{FF2B5EF4-FFF2-40B4-BE49-F238E27FC236}">
                  <a16:creationId xmlns:a16="http://schemas.microsoft.com/office/drawing/2014/main" id="{F1C0BAF3-70D2-A949-B64B-2354A26A6086}"/>
                </a:ext>
              </a:extLst>
            </p:cNvPr>
            <p:cNvSpPr/>
            <p:nvPr/>
          </p:nvSpPr>
          <p:spPr>
            <a:xfrm>
              <a:off x="20329625" y="3075940"/>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0" name="rc366">
              <a:extLst>
                <a:ext uri="{FF2B5EF4-FFF2-40B4-BE49-F238E27FC236}">
                  <a16:creationId xmlns:a16="http://schemas.microsoft.com/office/drawing/2014/main" id="{9D5A3382-2F8C-D949-9D23-83F27E7EAE7E}"/>
                </a:ext>
              </a:extLst>
            </p:cNvPr>
            <p:cNvSpPr/>
            <p:nvPr/>
          </p:nvSpPr>
          <p:spPr>
            <a:xfrm>
              <a:off x="20329625" y="3424162"/>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1" name="rc367">
              <a:extLst>
                <a:ext uri="{FF2B5EF4-FFF2-40B4-BE49-F238E27FC236}">
                  <a16:creationId xmlns:a16="http://schemas.microsoft.com/office/drawing/2014/main" id="{38463250-AC33-3B45-B4FE-EA5C3393C579}"/>
                </a:ext>
              </a:extLst>
            </p:cNvPr>
            <p:cNvSpPr/>
            <p:nvPr/>
          </p:nvSpPr>
          <p:spPr>
            <a:xfrm>
              <a:off x="20329625" y="3772384"/>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2" name="rc368">
              <a:extLst>
                <a:ext uri="{FF2B5EF4-FFF2-40B4-BE49-F238E27FC236}">
                  <a16:creationId xmlns:a16="http://schemas.microsoft.com/office/drawing/2014/main" id="{A10146CE-98D3-8548-9BA0-D38A6823AB21}"/>
                </a:ext>
              </a:extLst>
            </p:cNvPr>
            <p:cNvSpPr/>
            <p:nvPr/>
          </p:nvSpPr>
          <p:spPr>
            <a:xfrm>
              <a:off x="20677847"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3" name="rc369">
              <a:extLst>
                <a:ext uri="{FF2B5EF4-FFF2-40B4-BE49-F238E27FC236}">
                  <a16:creationId xmlns:a16="http://schemas.microsoft.com/office/drawing/2014/main" id="{DA2434DA-A74D-0E46-A1C7-1150703127F3}"/>
                </a:ext>
              </a:extLst>
            </p:cNvPr>
            <p:cNvSpPr/>
            <p:nvPr/>
          </p:nvSpPr>
          <p:spPr>
            <a:xfrm>
              <a:off x="20677847" y="3075940"/>
              <a:ext cx="348222" cy="348222"/>
            </a:xfrm>
            <a:prstGeom prst="rect">
              <a:avLst/>
            </a:prstGeom>
            <a:solidFill>
              <a:srgbClr val="FAC04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4" name="rc370">
              <a:extLst>
                <a:ext uri="{FF2B5EF4-FFF2-40B4-BE49-F238E27FC236}">
                  <a16:creationId xmlns:a16="http://schemas.microsoft.com/office/drawing/2014/main" id="{273B5F92-DF68-094B-8082-D3C48EC022BF}"/>
                </a:ext>
              </a:extLst>
            </p:cNvPr>
            <p:cNvSpPr/>
            <p:nvPr/>
          </p:nvSpPr>
          <p:spPr>
            <a:xfrm>
              <a:off x="20677847" y="3424162"/>
              <a:ext cx="348222" cy="348222"/>
            </a:xfrm>
            <a:prstGeom prst="rect">
              <a:avLst/>
            </a:prstGeom>
            <a:solidFill>
              <a:srgbClr val="F9F5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5" name="rc371">
              <a:extLst>
                <a:ext uri="{FF2B5EF4-FFF2-40B4-BE49-F238E27FC236}">
                  <a16:creationId xmlns:a16="http://schemas.microsoft.com/office/drawing/2014/main" id="{1ECC4282-F2B9-2A45-BCA6-94D1804ECA45}"/>
                </a:ext>
              </a:extLst>
            </p:cNvPr>
            <p:cNvSpPr/>
            <p:nvPr/>
          </p:nvSpPr>
          <p:spPr>
            <a:xfrm>
              <a:off x="20677847" y="3772384"/>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6" name="rc372">
              <a:extLst>
                <a:ext uri="{FF2B5EF4-FFF2-40B4-BE49-F238E27FC236}">
                  <a16:creationId xmlns:a16="http://schemas.microsoft.com/office/drawing/2014/main" id="{71A1A9E5-AD18-1E41-8D89-F95407E6D153}"/>
                </a:ext>
              </a:extLst>
            </p:cNvPr>
            <p:cNvSpPr/>
            <p:nvPr/>
          </p:nvSpPr>
          <p:spPr>
            <a:xfrm>
              <a:off x="21026069"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7" name="rc373">
              <a:extLst>
                <a:ext uri="{FF2B5EF4-FFF2-40B4-BE49-F238E27FC236}">
                  <a16:creationId xmlns:a16="http://schemas.microsoft.com/office/drawing/2014/main" id="{4A50A99F-38E8-264A-85D6-753F1DB12DEA}"/>
                </a:ext>
              </a:extLst>
            </p:cNvPr>
            <p:cNvSpPr/>
            <p:nvPr/>
          </p:nvSpPr>
          <p:spPr>
            <a:xfrm>
              <a:off x="21026069" y="3075940"/>
              <a:ext cx="348222"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8" name="rc374">
              <a:extLst>
                <a:ext uri="{FF2B5EF4-FFF2-40B4-BE49-F238E27FC236}">
                  <a16:creationId xmlns:a16="http://schemas.microsoft.com/office/drawing/2014/main" id="{173F3A2B-CDF4-4E41-90E7-6307F942C54B}"/>
                </a:ext>
              </a:extLst>
            </p:cNvPr>
            <p:cNvSpPr/>
            <p:nvPr/>
          </p:nvSpPr>
          <p:spPr>
            <a:xfrm>
              <a:off x="21026069" y="3424162"/>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9" name="rc375">
              <a:extLst>
                <a:ext uri="{FF2B5EF4-FFF2-40B4-BE49-F238E27FC236}">
                  <a16:creationId xmlns:a16="http://schemas.microsoft.com/office/drawing/2014/main" id="{89C63E35-EA13-0246-A310-EEBD15C12C2A}"/>
                </a:ext>
              </a:extLst>
            </p:cNvPr>
            <p:cNvSpPr/>
            <p:nvPr/>
          </p:nvSpPr>
          <p:spPr>
            <a:xfrm>
              <a:off x="21026069"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0" name="rc376">
              <a:extLst>
                <a:ext uri="{FF2B5EF4-FFF2-40B4-BE49-F238E27FC236}">
                  <a16:creationId xmlns:a16="http://schemas.microsoft.com/office/drawing/2014/main" id="{A889DFB6-3C85-E541-9F02-114D2C0DF48A}"/>
                </a:ext>
              </a:extLst>
            </p:cNvPr>
            <p:cNvSpPr/>
            <p:nvPr/>
          </p:nvSpPr>
          <p:spPr>
            <a:xfrm>
              <a:off x="21374291" y="2727718"/>
              <a:ext cx="348222" cy="348222"/>
            </a:xfrm>
            <a:prstGeom prst="rect">
              <a:avLst/>
            </a:prstGeom>
            <a:solidFill>
              <a:srgbClr val="FBAA2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1" name="rc377">
              <a:extLst>
                <a:ext uri="{FF2B5EF4-FFF2-40B4-BE49-F238E27FC236}">
                  <a16:creationId xmlns:a16="http://schemas.microsoft.com/office/drawing/2014/main" id="{7C2957C5-DC81-3D48-BA59-F13581946FBA}"/>
                </a:ext>
              </a:extLst>
            </p:cNvPr>
            <p:cNvSpPr/>
            <p:nvPr/>
          </p:nvSpPr>
          <p:spPr>
            <a:xfrm>
              <a:off x="21374291"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2" name="rc378">
              <a:extLst>
                <a:ext uri="{FF2B5EF4-FFF2-40B4-BE49-F238E27FC236}">
                  <a16:creationId xmlns:a16="http://schemas.microsoft.com/office/drawing/2014/main" id="{24723D4F-4741-3D44-8BEF-E8845A5EB924}"/>
                </a:ext>
              </a:extLst>
            </p:cNvPr>
            <p:cNvSpPr/>
            <p:nvPr/>
          </p:nvSpPr>
          <p:spPr>
            <a:xfrm>
              <a:off x="21374291" y="3424162"/>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3" name="rc379">
              <a:extLst>
                <a:ext uri="{FF2B5EF4-FFF2-40B4-BE49-F238E27FC236}">
                  <a16:creationId xmlns:a16="http://schemas.microsoft.com/office/drawing/2014/main" id="{8B7E233D-8214-FA4A-A5CD-D2101AE2A00F}"/>
                </a:ext>
              </a:extLst>
            </p:cNvPr>
            <p:cNvSpPr/>
            <p:nvPr/>
          </p:nvSpPr>
          <p:spPr>
            <a:xfrm>
              <a:off x="21374291" y="3772384"/>
              <a:ext cx="348222" cy="348222"/>
            </a:xfrm>
            <a:prstGeom prst="rect">
              <a:avLst/>
            </a:prstGeom>
            <a:solidFill>
              <a:srgbClr val="F9ED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4" name="rc380">
              <a:extLst>
                <a:ext uri="{FF2B5EF4-FFF2-40B4-BE49-F238E27FC236}">
                  <a16:creationId xmlns:a16="http://schemas.microsoft.com/office/drawing/2014/main" id="{C4B3A853-ABAE-1047-B48F-74B0110AB651}"/>
                </a:ext>
              </a:extLst>
            </p:cNvPr>
            <p:cNvSpPr/>
            <p:nvPr/>
          </p:nvSpPr>
          <p:spPr>
            <a:xfrm>
              <a:off x="21722513"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5" name="rc381">
              <a:extLst>
                <a:ext uri="{FF2B5EF4-FFF2-40B4-BE49-F238E27FC236}">
                  <a16:creationId xmlns:a16="http://schemas.microsoft.com/office/drawing/2014/main" id="{4085AE11-1B31-A543-818C-00A31EB0A2D6}"/>
                </a:ext>
              </a:extLst>
            </p:cNvPr>
            <p:cNvSpPr/>
            <p:nvPr/>
          </p:nvSpPr>
          <p:spPr>
            <a:xfrm>
              <a:off x="21722513" y="3075940"/>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6" name="rc382">
              <a:extLst>
                <a:ext uri="{FF2B5EF4-FFF2-40B4-BE49-F238E27FC236}">
                  <a16:creationId xmlns:a16="http://schemas.microsoft.com/office/drawing/2014/main" id="{A125DA73-4183-A942-ACDD-B0BDB2808607}"/>
                </a:ext>
              </a:extLst>
            </p:cNvPr>
            <p:cNvSpPr/>
            <p:nvPr/>
          </p:nvSpPr>
          <p:spPr>
            <a:xfrm>
              <a:off x="21722513" y="3424162"/>
              <a:ext cx="348222" cy="348222"/>
            </a:xfrm>
            <a:prstGeom prst="rect">
              <a:avLst/>
            </a:prstGeom>
            <a:solidFill>
              <a:srgbClr val="F9F2E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7" name="rc383">
              <a:extLst>
                <a:ext uri="{FF2B5EF4-FFF2-40B4-BE49-F238E27FC236}">
                  <a16:creationId xmlns:a16="http://schemas.microsoft.com/office/drawing/2014/main" id="{01AD9881-6620-3C4E-910B-F41905FF4EC2}"/>
                </a:ext>
              </a:extLst>
            </p:cNvPr>
            <p:cNvSpPr/>
            <p:nvPr/>
          </p:nvSpPr>
          <p:spPr>
            <a:xfrm>
              <a:off x="21722513" y="3772384"/>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8" name="rc384">
              <a:extLst>
                <a:ext uri="{FF2B5EF4-FFF2-40B4-BE49-F238E27FC236}">
                  <a16:creationId xmlns:a16="http://schemas.microsoft.com/office/drawing/2014/main" id="{B06CBB06-E956-F840-94F4-5B9A47A51746}"/>
                </a:ext>
              </a:extLst>
            </p:cNvPr>
            <p:cNvSpPr/>
            <p:nvPr/>
          </p:nvSpPr>
          <p:spPr>
            <a:xfrm>
              <a:off x="22070735"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9" name="rc385">
              <a:extLst>
                <a:ext uri="{FF2B5EF4-FFF2-40B4-BE49-F238E27FC236}">
                  <a16:creationId xmlns:a16="http://schemas.microsoft.com/office/drawing/2014/main" id="{149CB417-CC52-4442-A9C3-82DF9CB88CCF}"/>
                </a:ext>
              </a:extLst>
            </p:cNvPr>
            <p:cNvSpPr/>
            <p:nvPr/>
          </p:nvSpPr>
          <p:spPr>
            <a:xfrm>
              <a:off x="22070735" y="3075940"/>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0" name="rc386">
              <a:extLst>
                <a:ext uri="{FF2B5EF4-FFF2-40B4-BE49-F238E27FC236}">
                  <a16:creationId xmlns:a16="http://schemas.microsoft.com/office/drawing/2014/main" id="{BC6D6742-9FA4-3B43-A6AB-189B202A98B0}"/>
                </a:ext>
              </a:extLst>
            </p:cNvPr>
            <p:cNvSpPr/>
            <p:nvPr/>
          </p:nvSpPr>
          <p:spPr>
            <a:xfrm>
              <a:off x="22070735" y="3424162"/>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1" name="rc387">
              <a:extLst>
                <a:ext uri="{FF2B5EF4-FFF2-40B4-BE49-F238E27FC236}">
                  <a16:creationId xmlns:a16="http://schemas.microsoft.com/office/drawing/2014/main" id="{395A8631-B4C1-CD4B-AE62-9779D3A11981}"/>
                </a:ext>
              </a:extLst>
            </p:cNvPr>
            <p:cNvSpPr/>
            <p:nvPr/>
          </p:nvSpPr>
          <p:spPr>
            <a:xfrm>
              <a:off x="22070735" y="3772384"/>
              <a:ext cx="348222" cy="348222"/>
            </a:xfrm>
            <a:prstGeom prst="rect">
              <a:avLst/>
            </a:prstGeom>
            <a:solidFill>
              <a:srgbClr val="F9E0A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2" name="rc388">
              <a:extLst>
                <a:ext uri="{FF2B5EF4-FFF2-40B4-BE49-F238E27FC236}">
                  <a16:creationId xmlns:a16="http://schemas.microsoft.com/office/drawing/2014/main" id="{8C72FB85-EEFF-E948-9719-4B9CE2F65C99}"/>
                </a:ext>
              </a:extLst>
            </p:cNvPr>
            <p:cNvSpPr/>
            <p:nvPr/>
          </p:nvSpPr>
          <p:spPr>
            <a:xfrm>
              <a:off x="22418957"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3" name="rc389">
              <a:extLst>
                <a:ext uri="{FF2B5EF4-FFF2-40B4-BE49-F238E27FC236}">
                  <a16:creationId xmlns:a16="http://schemas.microsoft.com/office/drawing/2014/main" id="{C5A5EFB2-CBDB-6743-AD20-A1E803C0FC5D}"/>
                </a:ext>
              </a:extLst>
            </p:cNvPr>
            <p:cNvSpPr/>
            <p:nvPr/>
          </p:nvSpPr>
          <p:spPr>
            <a:xfrm>
              <a:off x="22418957"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4" name="rc390">
              <a:extLst>
                <a:ext uri="{FF2B5EF4-FFF2-40B4-BE49-F238E27FC236}">
                  <a16:creationId xmlns:a16="http://schemas.microsoft.com/office/drawing/2014/main" id="{CFFD4903-4366-984B-8869-50260C1BB549}"/>
                </a:ext>
              </a:extLst>
            </p:cNvPr>
            <p:cNvSpPr/>
            <p:nvPr/>
          </p:nvSpPr>
          <p:spPr>
            <a:xfrm>
              <a:off x="22418957" y="3424162"/>
              <a:ext cx="348222" cy="348222"/>
            </a:xfrm>
            <a:prstGeom prst="rect">
              <a:avLst/>
            </a:prstGeom>
            <a:solidFill>
              <a:srgbClr val="F9F5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5" name="rc391">
              <a:extLst>
                <a:ext uri="{FF2B5EF4-FFF2-40B4-BE49-F238E27FC236}">
                  <a16:creationId xmlns:a16="http://schemas.microsoft.com/office/drawing/2014/main" id="{2AAE5C12-E174-FE4D-96DC-BDE9EF85167A}"/>
                </a:ext>
              </a:extLst>
            </p:cNvPr>
            <p:cNvSpPr/>
            <p:nvPr/>
          </p:nvSpPr>
          <p:spPr>
            <a:xfrm>
              <a:off x="22418957" y="3772384"/>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6" name="rc392">
              <a:extLst>
                <a:ext uri="{FF2B5EF4-FFF2-40B4-BE49-F238E27FC236}">
                  <a16:creationId xmlns:a16="http://schemas.microsoft.com/office/drawing/2014/main" id="{3768FF6D-AADA-9C4B-B845-7E84361DA920}"/>
                </a:ext>
              </a:extLst>
            </p:cNvPr>
            <p:cNvSpPr/>
            <p:nvPr/>
          </p:nvSpPr>
          <p:spPr>
            <a:xfrm>
              <a:off x="22767179"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7" name="rc393">
              <a:extLst>
                <a:ext uri="{FF2B5EF4-FFF2-40B4-BE49-F238E27FC236}">
                  <a16:creationId xmlns:a16="http://schemas.microsoft.com/office/drawing/2014/main" id="{EF4E4802-0C4A-324F-9A2D-23CD626CAD5A}"/>
                </a:ext>
              </a:extLst>
            </p:cNvPr>
            <p:cNvSpPr/>
            <p:nvPr/>
          </p:nvSpPr>
          <p:spPr>
            <a:xfrm>
              <a:off x="22767179" y="3075940"/>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8" name="rc394">
              <a:extLst>
                <a:ext uri="{FF2B5EF4-FFF2-40B4-BE49-F238E27FC236}">
                  <a16:creationId xmlns:a16="http://schemas.microsoft.com/office/drawing/2014/main" id="{C21B7B32-F09B-3E43-9644-4D447969F774}"/>
                </a:ext>
              </a:extLst>
            </p:cNvPr>
            <p:cNvSpPr/>
            <p:nvPr/>
          </p:nvSpPr>
          <p:spPr>
            <a:xfrm>
              <a:off x="22767179" y="3424162"/>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9" name="rc395">
              <a:extLst>
                <a:ext uri="{FF2B5EF4-FFF2-40B4-BE49-F238E27FC236}">
                  <a16:creationId xmlns:a16="http://schemas.microsoft.com/office/drawing/2014/main" id="{94B0D500-8DCB-3B44-8866-BF272A4EBBBB}"/>
                </a:ext>
              </a:extLst>
            </p:cNvPr>
            <p:cNvSpPr/>
            <p:nvPr/>
          </p:nvSpPr>
          <p:spPr>
            <a:xfrm>
              <a:off x="22767179" y="3772384"/>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0" name="rc396">
              <a:extLst>
                <a:ext uri="{FF2B5EF4-FFF2-40B4-BE49-F238E27FC236}">
                  <a16:creationId xmlns:a16="http://schemas.microsoft.com/office/drawing/2014/main" id="{97A76C00-2883-724D-8438-3F4E930D23E1}"/>
                </a:ext>
              </a:extLst>
            </p:cNvPr>
            <p:cNvSpPr/>
            <p:nvPr/>
          </p:nvSpPr>
          <p:spPr>
            <a:xfrm>
              <a:off x="23115401"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1" name="rc397">
              <a:extLst>
                <a:ext uri="{FF2B5EF4-FFF2-40B4-BE49-F238E27FC236}">
                  <a16:creationId xmlns:a16="http://schemas.microsoft.com/office/drawing/2014/main" id="{ACD590B9-DAFD-AF41-9EA6-4C3E3802B499}"/>
                </a:ext>
              </a:extLst>
            </p:cNvPr>
            <p:cNvSpPr/>
            <p:nvPr/>
          </p:nvSpPr>
          <p:spPr>
            <a:xfrm>
              <a:off x="23115401" y="3075940"/>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2" name="rc398">
              <a:extLst>
                <a:ext uri="{FF2B5EF4-FFF2-40B4-BE49-F238E27FC236}">
                  <a16:creationId xmlns:a16="http://schemas.microsoft.com/office/drawing/2014/main" id="{9A94B541-AB9B-354B-93EF-7785BCB38DDC}"/>
                </a:ext>
              </a:extLst>
            </p:cNvPr>
            <p:cNvSpPr/>
            <p:nvPr/>
          </p:nvSpPr>
          <p:spPr>
            <a:xfrm>
              <a:off x="23115401" y="3424162"/>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3" name="rc399">
              <a:extLst>
                <a:ext uri="{FF2B5EF4-FFF2-40B4-BE49-F238E27FC236}">
                  <a16:creationId xmlns:a16="http://schemas.microsoft.com/office/drawing/2014/main" id="{BDA06186-9333-304E-B441-99A5FA2C168E}"/>
                </a:ext>
              </a:extLst>
            </p:cNvPr>
            <p:cNvSpPr/>
            <p:nvPr/>
          </p:nvSpPr>
          <p:spPr>
            <a:xfrm>
              <a:off x="23115401" y="3772384"/>
              <a:ext cx="348222"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4" name="rc400">
              <a:extLst>
                <a:ext uri="{FF2B5EF4-FFF2-40B4-BE49-F238E27FC236}">
                  <a16:creationId xmlns:a16="http://schemas.microsoft.com/office/drawing/2014/main" id="{AA103FD2-48F5-4446-95DD-D2A7138CBD9C}"/>
                </a:ext>
              </a:extLst>
            </p:cNvPr>
            <p:cNvSpPr/>
            <p:nvPr/>
          </p:nvSpPr>
          <p:spPr>
            <a:xfrm>
              <a:off x="23463623"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5" name="rc401">
              <a:extLst>
                <a:ext uri="{FF2B5EF4-FFF2-40B4-BE49-F238E27FC236}">
                  <a16:creationId xmlns:a16="http://schemas.microsoft.com/office/drawing/2014/main" id="{A956369B-079E-524C-84CE-FC19D0944B92}"/>
                </a:ext>
              </a:extLst>
            </p:cNvPr>
            <p:cNvSpPr/>
            <p:nvPr/>
          </p:nvSpPr>
          <p:spPr>
            <a:xfrm>
              <a:off x="23463623" y="3075940"/>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6" name="rc402">
              <a:extLst>
                <a:ext uri="{FF2B5EF4-FFF2-40B4-BE49-F238E27FC236}">
                  <a16:creationId xmlns:a16="http://schemas.microsoft.com/office/drawing/2014/main" id="{C23A9F7A-2E19-6542-A882-E53143AD4112}"/>
                </a:ext>
              </a:extLst>
            </p:cNvPr>
            <p:cNvSpPr/>
            <p:nvPr/>
          </p:nvSpPr>
          <p:spPr>
            <a:xfrm>
              <a:off x="23463623" y="3424162"/>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7" name="rc403">
              <a:extLst>
                <a:ext uri="{FF2B5EF4-FFF2-40B4-BE49-F238E27FC236}">
                  <a16:creationId xmlns:a16="http://schemas.microsoft.com/office/drawing/2014/main" id="{AD373006-D894-3940-9CD5-3D245480940B}"/>
                </a:ext>
              </a:extLst>
            </p:cNvPr>
            <p:cNvSpPr/>
            <p:nvPr/>
          </p:nvSpPr>
          <p:spPr>
            <a:xfrm>
              <a:off x="23463623" y="3772384"/>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8" name="rc404">
              <a:extLst>
                <a:ext uri="{FF2B5EF4-FFF2-40B4-BE49-F238E27FC236}">
                  <a16:creationId xmlns:a16="http://schemas.microsoft.com/office/drawing/2014/main" id="{0BC02BEE-A165-F849-A815-7BF4447DFF01}"/>
                </a:ext>
              </a:extLst>
            </p:cNvPr>
            <p:cNvSpPr/>
            <p:nvPr/>
          </p:nvSpPr>
          <p:spPr>
            <a:xfrm>
              <a:off x="23811845" y="2727718"/>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9" name="rc405">
              <a:extLst>
                <a:ext uri="{FF2B5EF4-FFF2-40B4-BE49-F238E27FC236}">
                  <a16:creationId xmlns:a16="http://schemas.microsoft.com/office/drawing/2014/main" id="{8E11D283-63A6-524B-A3FD-2EA138499E5A}"/>
                </a:ext>
              </a:extLst>
            </p:cNvPr>
            <p:cNvSpPr/>
            <p:nvPr/>
          </p:nvSpPr>
          <p:spPr>
            <a:xfrm>
              <a:off x="23811845"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0" name="rc406">
              <a:extLst>
                <a:ext uri="{FF2B5EF4-FFF2-40B4-BE49-F238E27FC236}">
                  <a16:creationId xmlns:a16="http://schemas.microsoft.com/office/drawing/2014/main" id="{DE3B2DC8-5477-F343-B774-BFD093605900}"/>
                </a:ext>
              </a:extLst>
            </p:cNvPr>
            <p:cNvSpPr/>
            <p:nvPr/>
          </p:nvSpPr>
          <p:spPr>
            <a:xfrm>
              <a:off x="23811845" y="3424162"/>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1" name="rc407">
              <a:extLst>
                <a:ext uri="{FF2B5EF4-FFF2-40B4-BE49-F238E27FC236}">
                  <a16:creationId xmlns:a16="http://schemas.microsoft.com/office/drawing/2014/main" id="{2826847D-D074-CA43-ACA0-7895CCA43A07}"/>
                </a:ext>
              </a:extLst>
            </p:cNvPr>
            <p:cNvSpPr/>
            <p:nvPr/>
          </p:nvSpPr>
          <p:spPr>
            <a:xfrm>
              <a:off x="23811845"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2" name="rc408">
              <a:extLst>
                <a:ext uri="{FF2B5EF4-FFF2-40B4-BE49-F238E27FC236}">
                  <a16:creationId xmlns:a16="http://schemas.microsoft.com/office/drawing/2014/main" id="{76D182CE-6E25-D84B-8042-8A42BE079AA6}"/>
                </a:ext>
              </a:extLst>
            </p:cNvPr>
            <p:cNvSpPr/>
            <p:nvPr/>
          </p:nvSpPr>
          <p:spPr>
            <a:xfrm>
              <a:off x="24160067" y="2727718"/>
              <a:ext cx="249620" cy="348222"/>
            </a:xfrm>
            <a:prstGeom prst="rect">
              <a:avLst/>
            </a:prstGeom>
            <a:solidFill>
              <a:srgbClr val="FAB82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3" name="rc409">
              <a:extLst>
                <a:ext uri="{FF2B5EF4-FFF2-40B4-BE49-F238E27FC236}">
                  <a16:creationId xmlns:a16="http://schemas.microsoft.com/office/drawing/2014/main" id="{7B2D3B76-8239-0D4E-950A-6F570635ABCE}"/>
                </a:ext>
              </a:extLst>
            </p:cNvPr>
            <p:cNvSpPr/>
            <p:nvPr/>
          </p:nvSpPr>
          <p:spPr>
            <a:xfrm>
              <a:off x="24160067" y="3075940"/>
              <a:ext cx="249620" cy="348222"/>
            </a:xfrm>
            <a:prstGeom prst="rect">
              <a:avLst/>
            </a:prstGeom>
            <a:solidFill>
              <a:srgbClr val="FB8D3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4" name="rc410">
              <a:extLst>
                <a:ext uri="{FF2B5EF4-FFF2-40B4-BE49-F238E27FC236}">
                  <a16:creationId xmlns:a16="http://schemas.microsoft.com/office/drawing/2014/main" id="{6852244F-BF18-BC4B-ACB7-6ECCEE18B9A3}"/>
                </a:ext>
              </a:extLst>
            </p:cNvPr>
            <p:cNvSpPr/>
            <p:nvPr/>
          </p:nvSpPr>
          <p:spPr>
            <a:xfrm>
              <a:off x="24160067" y="3424162"/>
              <a:ext cx="249620"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5" name="rc411">
              <a:extLst>
                <a:ext uri="{FF2B5EF4-FFF2-40B4-BE49-F238E27FC236}">
                  <a16:creationId xmlns:a16="http://schemas.microsoft.com/office/drawing/2014/main" id="{308CC107-4336-A049-A6CD-22F76002661E}"/>
                </a:ext>
              </a:extLst>
            </p:cNvPr>
            <p:cNvSpPr/>
            <p:nvPr/>
          </p:nvSpPr>
          <p:spPr>
            <a:xfrm>
              <a:off x="24160067" y="3772384"/>
              <a:ext cx="249620"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6" name="tx414">
              <a:extLst>
                <a:ext uri="{FF2B5EF4-FFF2-40B4-BE49-F238E27FC236}">
                  <a16:creationId xmlns:a16="http://schemas.microsoft.com/office/drawing/2014/main" id="{F8614639-BB00-6B48-B503-3B213E0578BA}"/>
                </a:ext>
              </a:extLst>
            </p:cNvPr>
            <p:cNvSpPr/>
            <p:nvPr/>
          </p:nvSpPr>
          <p:spPr>
            <a:xfrm rot="5400000">
              <a:off x="4359251" y="4452163"/>
              <a:ext cx="61196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ntrk3a</a:t>
              </a:r>
            </a:p>
          </p:txBody>
        </p:sp>
        <p:sp>
          <p:nvSpPr>
            <p:cNvPr id="407" name="tx415">
              <a:extLst>
                <a:ext uri="{FF2B5EF4-FFF2-40B4-BE49-F238E27FC236}">
                  <a16:creationId xmlns:a16="http://schemas.microsoft.com/office/drawing/2014/main" id="{DC33D1D3-3105-A54A-8F45-E948B2B0DB3F}"/>
                </a:ext>
              </a:extLst>
            </p:cNvPr>
            <p:cNvSpPr/>
            <p:nvPr/>
          </p:nvSpPr>
          <p:spPr>
            <a:xfrm rot="5400000">
              <a:off x="4682609" y="4477026"/>
              <a:ext cx="66169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ube2r2</a:t>
              </a:r>
            </a:p>
          </p:txBody>
        </p:sp>
        <p:sp>
          <p:nvSpPr>
            <p:cNvPr id="408" name="tx416">
              <a:extLst>
                <a:ext uri="{FF2B5EF4-FFF2-40B4-BE49-F238E27FC236}">
                  <a16:creationId xmlns:a16="http://schemas.microsoft.com/office/drawing/2014/main" id="{7780BB04-A837-374F-867B-FBF04792284D}"/>
                </a:ext>
              </a:extLst>
            </p:cNvPr>
            <p:cNvSpPr/>
            <p:nvPr/>
          </p:nvSpPr>
          <p:spPr>
            <a:xfrm rot="5400000">
              <a:off x="5079108" y="4428749"/>
              <a:ext cx="607582" cy="20022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sgip1a</a:t>
              </a:r>
            </a:p>
          </p:txBody>
        </p:sp>
        <p:sp>
          <p:nvSpPr>
            <p:cNvPr id="409" name="tx417">
              <a:extLst>
                <a:ext uri="{FF2B5EF4-FFF2-40B4-BE49-F238E27FC236}">
                  <a16:creationId xmlns:a16="http://schemas.microsoft.com/office/drawing/2014/main" id="{6F02DCBE-008C-D543-949D-9C96E33B7453}"/>
                </a:ext>
              </a:extLst>
            </p:cNvPr>
            <p:cNvSpPr/>
            <p:nvPr/>
          </p:nvSpPr>
          <p:spPr>
            <a:xfrm rot="5400000">
              <a:off x="5226754" y="4629325"/>
              <a:ext cx="1011451"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sh3pxd2aa</a:t>
              </a:r>
            </a:p>
          </p:txBody>
        </p:sp>
        <p:sp>
          <p:nvSpPr>
            <p:cNvPr id="410" name="tx418">
              <a:extLst>
                <a:ext uri="{FF2B5EF4-FFF2-40B4-BE49-F238E27FC236}">
                  <a16:creationId xmlns:a16="http://schemas.microsoft.com/office/drawing/2014/main" id="{12E234F3-FD52-A64E-8853-753134064A68}"/>
                </a:ext>
              </a:extLst>
            </p:cNvPr>
            <p:cNvSpPr/>
            <p:nvPr/>
          </p:nvSpPr>
          <p:spPr>
            <a:xfrm rot="5400000">
              <a:off x="5718932" y="4485370"/>
              <a:ext cx="723539"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ubap2b</a:t>
              </a:r>
            </a:p>
          </p:txBody>
        </p:sp>
        <p:sp>
          <p:nvSpPr>
            <p:cNvPr id="411" name="tx419">
              <a:extLst>
                <a:ext uri="{FF2B5EF4-FFF2-40B4-BE49-F238E27FC236}">
                  <a16:creationId xmlns:a16="http://schemas.microsoft.com/office/drawing/2014/main" id="{C87A67BB-1411-4C4B-8448-59E17FB6C887}"/>
                </a:ext>
              </a:extLst>
            </p:cNvPr>
            <p:cNvSpPr/>
            <p:nvPr/>
          </p:nvSpPr>
          <p:spPr>
            <a:xfrm rot="5400000">
              <a:off x="6187852" y="4364671"/>
              <a:ext cx="423926" cy="144729"/>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sox2</a:t>
              </a:r>
            </a:p>
          </p:txBody>
        </p:sp>
        <p:sp>
          <p:nvSpPr>
            <p:cNvPr id="412" name="tx420">
              <a:extLst>
                <a:ext uri="{FF2B5EF4-FFF2-40B4-BE49-F238E27FC236}">
                  <a16:creationId xmlns:a16="http://schemas.microsoft.com/office/drawing/2014/main" id="{84345355-D98C-EC47-A10D-6A1A920BEFB1}"/>
                </a:ext>
              </a:extLst>
            </p:cNvPr>
            <p:cNvSpPr/>
            <p:nvPr/>
          </p:nvSpPr>
          <p:spPr>
            <a:xfrm rot="5400000">
              <a:off x="6616045" y="4284703"/>
              <a:ext cx="277045"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err="1">
                  <a:solidFill>
                    <a:srgbClr val="000000">
                      <a:alpha val="100000"/>
                    </a:srgbClr>
                  </a:solidFill>
                  <a:latin typeface="Helvetica" pitchFamily="2" charset="0"/>
                  <a:cs typeface="Utopia"/>
                </a:rPr>
                <a:t>alk</a:t>
              </a:r>
              <a:endParaRPr sz="1400" dirty="0">
                <a:solidFill>
                  <a:srgbClr val="000000">
                    <a:alpha val="100000"/>
                  </a:srgbClr>
                </a:solidFill>
                <a:latin typeface="Helvetica" pitchFamily="2" charset="0"/>
                <a:cs typeface="Utopia"/>
              </a:endParaRPr>
            </a:p>
          </p:txBody>
        </p:sp>
        <p:sp>
          <p:nvSpPr>
            <p:cNvPr id="413" name="tx421">
              <a:extLst>
                <a:ext uri="{FF2B5EF4-FFF2-40B4-BE49-F238E27FC236}">
                  <a16:creationId xmlns:a16="http://schemas.microsoft.com/office/drawing/2014/main" id="{3FC1149C-8156-AF4B-BDAD-B5BA2370D98D}"/>
                </a:ext>
              </a:extLst>
            </p:cNvPr>
            <p:cNvSpPr/>
            <p:nvPr/>
          </p:nvSpPr>
          <p:spPr>
            <a:xfrm rot="5400000">
              <a:off x="6866603" y="4382367"/>
              <a:ext cx="514812" cy="20022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ajap1</a:t>
              </a:r>
            </a:p>
          </p:txBody>
        </p:sp>
        <p:sp>
          <p:nvSpPr>
            <p:cNvPr id="414" name="tx422">
              <a:extLst>
                <a:ext uri="{FF2B5EF4-FFF2-40B4-BE49-F238E27FC236}">
                  <a16:creationId xmlns:a16="http://schemas.microsoft.com/office/drawing/2014/main" id="{C3048CED-CDCD-014D-914A-9A968330E59B}"/>
                </a:ext>
              </a:extLst>
            </p:cNvPr>
            <p:cNvSpPr/>
            <p:nvPr/>
          </p:nvSpPr>
          <p:spPr>
            <a:xfrm rot="5400000">
              <a:off x="7150006" y="4447183"/>
              <a:ext cx="636832"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agpat2</a:t>
              </a:r>
            </a:p>
          </p:txBody>
        </p:sp>
        <p:sp>
          <p:nvSpPr>
            <p:cNvPr id="415" name="tx423">
              <a:extLst>
                <a:ext uri="{FF2B5EF4-FFF2-40B4-BE49-F238E27FC236}">
                  <a16:creationId xmlns:a16="http://schemas.microsoft.com/office/drawing/2014/main" id="{93D163FE-69A7-174B-8EF3-5ED2D9AD59D0}"/>
                </a:ext>
              </a:extLst>
            </p:cNvPr>
            <p:cNvSpPr/>
            <p:nvPr/>
          </p:nvSpPr>
          <p:spPr>
            <a:xfrm rot="5400000">
              <a:off x="7664994" y="4280418"/>
              <a:ext cx="26847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sf1</a:t>
              </a:r>
            </a:p>
          </p:txBody>
        </p:sp>
        <p:sp>
          <p:nvSpPr>
            <p:cNvPr id="416" name="tx424">
              <a:extLst>
                <a:ext uri="{FF2B5EF4-FFF2-40B4-BE49-F238E27FC236}">
                  <a16:creationId xmlns:a16="http://schemas.microsoft.com/office/drawing/2014/main" id="{AD256BD2-83CC-5447-B2D2-8DA6DE8D8A28}"/>
                </a:ext>
              </a:extLst>
            </p:cNvPr>
            <p:cNvSpPr/>
            <p:nvPr/>
          </p:nvSpPr>
          <p:spPr>
            <a:xfrm rot="5400000">
              <a:off x="7805761" y="4487873"/>
              <a:ext cx="731269"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sh3gl2b</a:t>
              </a:r>
            </a:p>
          </p:txBody>
        </p:sp>
        <p:sp>
          <p:nvSpPr>
            <p:cNvPr id="417" name="tx425">
              <a:extLst>
                <a:ext uri="{FF2B5EF4-FFF2-40B4-BE49-F238E27FC236}">
                  <a16:creationId xmlns:a16="http://schemas.microsoft.com/office/drawing/2014/main" id="{07215FE7-C4E4-3C41-A33D-4D6170CAFF04}"/>
                </a:ext>
              </a:extLst>
            </p:cNvPr>
            <p:cNvSpPr/>
            <p:nvPr/>
          </p:nvSpPr>
          <p:spPr>
            <a:xfrm rot="5400000">
              <a:off x="7613452" y="4971255"/>
              <a:ext cx="1764452"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si:ch211-227m13.1</a:t>
              </a:r>
            </a:p>
          </p:txBody>
        </p:sp>
        <p:sp>
          <p:nvSpPr>
            <p:cNvPr id="418" name="tx426">
              <a:extLst>
                <a:ext uri="{FF2B5EF4-FFF2-40B4-BE49-F238E27FC236}">
                  <a16:creationId xmlns:a16="http://schemas.microsoft.com/office/drawing/2014/main" id="{F16C1EB5-ADC5-1947-A60C-3494561E7DCD}"/>
                </a:ext>
              </a:extLst>
            </p:cNvPr>
            <p:cNvSpPr/>
            <p:nvPr/>
          </p:nvSpPr>
          <p:spPr>
            <a:xfrm rot="5400000">
              <a:off x="8572910" y="4417168"/>
              <a:ext cx="54197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dido1</a:t>
              </a:r>
            </a:p>
          </p:txBody>
        </p:sp>
        <p:sp>
          <p:nvSpPr>
            <p:cNvPr id="419" name="tx427">
              <a:extLst>
                <a:ext uri="{FF2B5EF4-FFF2-40B4-BE49-F238E27FC236}">
                  <a16:creationId xmlns:a16="http://schemas.microsoft.com/office/drawing/2014/main" id="{E4B345B7-643C-A145-A0DD-A3F74D5303D0}"/>
                </a:ext>
              </a:extLst>
            </p:cNvPr>
            <p:cNvSpPr/>
            <p:nvPr/>
          </p:nvSpPr>
          <p:spPr>
            <a:xfrm rot="5400000">
              <a:off x="8434123" y="4847024"/>
              <a:ext cx="1563876"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si:dkey-280e21.3</a:t>
              </a:r>
            </a:p>
          </p:txBody>
        </p:sp>
        <p:sp>
          <p:nvSpPr>
            <p:cNvPr id="420" name="tx428">
              <a:extLst>
                <a:ext uri="{FF2B5EF4-FFF2-40B4-BE49-F238E27FC236}">
                  <a16:creationId xmlns:a16="http://schemas.microsoft.com/office/drawing/2014/main" id="{D9E5BD80-7066-A14E-AFFB-1D85E772069B}"/>
                </a:ext>
              </a:extLst>
            </p:cNvPr>
            <p:cNvSpPr/>
            <p:nvPr/>
          </p:nvSpPr>
          <p:spPr>
            <a:xfrm rot="5400000">
              <a:off x="9207631" y="4478891"/>
              <a:ext cx="710584"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adnp2a</a:t>
              </a:r>
            </a:p>
          </p:txBody>
        </p:sp>
        <p:sp>
          <p:nvSpPr>
            <p:cNvPr id="421" name="tx429">
              <a:extLst>
                <a:ext uri="{FF2B5EF4-FFF2-40B4-BE49-F238E27FC236}">
                  <a16:creationId xmlns:a16="http://schemas.microsoft.com/office/drawing/2014/main" id="{5E0A1B2A-BC33-1443-A581-54795EE33C21}"/>
                </a:ext>
              </a:extLst>
            </p:cNvPr>
            <p:cNvSpPr/>
            <p:nvPr/>
          </p:nvSpPr>
          <p:spPr>
            <a:xfrm rot="5400000">
              <a:off x="9518701" y="4516046"/>
              <a:ext cx="726673" cy="144729"/>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or101-1</a:t>
              </a:r>
            </a:p>
          </p:txBody>
        </p:sp>
        <p:sp>
          <p:nvSpPr>
            <p:cNvPr id="422" name="tx430">
              <a:extLst>
                <a:ext uri="{FF2B5EF4-FFF2-40B4-BE49-F238E27FC236}">
                  <a16:creationId xmlns:a16="http://schemas.microsoft.com/office/drawing/2014/main" id="{4066BA47-AED8-5C4E-A22B-244E51079A36}"/>
                </a:ext>
              </a:extLst>
            </p:cNvPr>
            <p:cNvSpPr/>
            <p:nvPr/>
          </p:nvSpPr>
          <p:spPr>
            <a:xfrm rot="5400000">
              <a:off x="10038212" y="4344754"/>
              <a:ext cx="445030"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cby1</a:t>
              </a:r>
            </a:p>
          </p:txBody>
        </p:sp>
        <p:sp>
          <p:nvSpPr>
            <p:cNvPr id="446" name="tx455">
              <a:extLst>
                <a:ext uri="{FF2B5EF4-FFF2-40B4-BE49-F238E27FC236}">
                  <a16:creationId xmlns:a16="http://schemas.microsoft.com/office/drawing/2014/main" id="{B5DFBB4B-CBA7-9143-9EFC-A3E8044849F0}"/>
                </a:ext>
              </a:extLst>
            </p:cNvPr>
            <p:cNvSpPr/>
            <p:nvPr/>
          </p:nvSpPr>
          <p:spPr>
            <a:xfrm rot="5400000">
              <a:off x="13132050" y="4569047"/>
              <a:ext cx="890897"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ehbp1l1b</a:t>
              </a:r>
            </a:p>
          </p:txBody>
        </p:sp>
        <p:sp>
          <p:nvSpPr>
            <p:cNvPr id="447" name="tx456">
              <a:extLst>
                <a:ext uri="{FF2B5EF4-FFF2-40B4-BE49-F238E27FC236}">
                  <a16:creationId xmlns:a16="http://schemas.microsoft.com/office/drawing/2014/main" id="{5BB1B5DF-DB81-8448-9695-23C637583C83}"/>
                </a:ext>
              </a:extLst>
            </p:cNvPr>
            <p:cNvSpPr/>
            <p:nvPr/>
          </p:nvSpPr>
          <p:spPr>
            <a:xfrm rot="5400000">
              <a:off x="13650399" y="4398923"/>
              <a:ext cx="537586" cy="18988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ap1ar</a:t>
              </a:r>
            </a:p>
          </p:txBody>
        </p:sp>
        <p:sp>
          <p:nvSpPr>
            <p:cNvPr id="448" name="tx457">
              <a:extLst>
                <a:ext uri="{FF2B5EF4-FFF2-40B4-BE49-F238E27FC236}">
                  <a16:creationId xmlns:a16="http://schemas.microsoft.com/office/drawing/2014/main" id="{B8EC90A3-BA01-DF4A-8B1F-A62D75E6D5A9}"/>
                </a:ext>
              </a:extLst>
            </p:cNvPr>
            <p:cNvSpPr/>
            <p:nvPr/>
          </p:nvSpPr>
          <p:spPr>
            <a:xfrm rot="5400000">
              <a:off x="13719537" y="4678008"/>
              <a:ext cx="1056582" cy="150714"/>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ARHGEF17</a:t>
              </a:r>
            </a:p>
          </p:txBody>
        </p:sp>
        <p:sp>
          <p:nvSpPr>
            <p:cNvPr id="449" name="tx458">
              <a:extLst>
                <a:ext uri="{FF2B5EF4-FFF2-40B4-BE49-F238E27FC236}">
                  <a16:creationId xmlns:a16="http://schemas.microsoft.com/office/drawing/2014/main" id="{6859CB56-69C9-3346-B2F3-1C8A58B74B5A}"/>
                </a:ext>
              </a:extLst>
            </p:cNvPr>
            <p:cNvSpPr/>
            <p:nvPr/>
          </p:nvSpPr>
          <p:spPr>
            <a:xfrm rot="5400000">
              <a:off x="14238563" y="4507201"/>
              <a:ext cx="769922"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st3gal3a</a:t>
              </a:r>
            </a:p>
          </p:txBody>
        </p:sp>
        <p:sp>
          <p:nvSpPr>
            <p:cNvPr id="450" name="tx459">
              <a:extLst>
                <a:ext uri="{FF2B5EF4-FFF2-40B4-BE49-F238E27FC236}">
                  <a16:creationId xmlns:a16="http://schemas.microsoft.com/office/drawing/2014/main" id="{9592CA2B-66EA-D34F-B0FA-6BDC836B5A86}"/>
                </a:ext>
              </a:extLst>
            </p:cNvPr>
            <p:cNvSpPr/>
            <p:nvPr/>
          </p:nvSpPr>
          <p:spPr>
            <a:xfrm rot="5400000">
              <a:off x="14777753" y="4316235"/>
              <a:ext cx="387991"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jak1</a:t>
              </a:r>
            </a:p>
          </p:txBody>
        </p:sp>
        <p:sp>
          <p:nvSpPr>
            <p:cNvPr id="451" name="tx460">
              <a:extLst>
                <a:ext uri="{FF2B5EF4-FFF2-40B4-BE49-F238E27FC236}">
                  <a16:creationId xmlns:a16="http://schemas.microsoft.com/office/drawing/2014/main" id="{D2DB27BF-D8FC-8B4D-85D8-C7F1713EEF92}"/>
                </a:ext>
              </a:extLst>
            </p:cNvPr>
            <p:cNvSpPr/>
            <p:nvPr/>
          </p:nvSpPr>
          <p:spPr>
            <a:xfrm rot="5400000">
              <a:off x="15035608" y="4406600"/>
              <a:ext cx="566003"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qdpra</a:t>
              </a:r>
            </a:p>
          </p:txBody>
        </p:sp>
        <p:sp>
          <p:nvSpPr>
            <p:cNvPr id="452" name="tx461">
              <a:extLst>
                <a:ext uri="{FF2B5EF4-FFF2-40B4-BE49-F238E27FC236}">
                  <a16:creationId xmlns:a16="http://schemas.microsoft.com/office/drawing/2014/main" id="{28A143AC-C775-5E46-A687-43BFBFA5B2CF}"/>
                </a:ext>
              </a:extLst>
            </p:cNvPr>
            <p:cNvSpPr/>
            <p:nvPr/>
          </p:nvSpPr>
          <p:spPr>
            <a:xfrm rot="5400000">
              <a:off x="15430406" y="4360024"/>
              <a:ext cx="427688"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sall4</a:t>
              </a:r>
            </a:p>
          </p:txBody>
        </p:sp>
        <p:sp>
          <p:nvSpPr>
            <p:cNvPr id="453" name="tx462">
              <a:extLst>
                <a:ext uri="{FF2B5EF4-FFF2-40B4-BE49-F238E27FC236}">
                  <a16:creationId xmlns:a16="http://schemas.microsoft.com/office/drawing/2014/main" id="{07A27BB7-B6CC-494B-A39E-B4113159A5A9}"/>
                </a:ext>
              </a:extLst>
            </p:cNvPr>
            <p:cNvSpPr/>
            <p:nvPr/>
          </p:nvSpPr>
          <p:spPr>
            <a:xfrm rot="5400000">
              <a:off x="15757006" y="4381649"/>
              <a:ext cx="47093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nelfa</a:t>
              </a:r>
            </a:p>
          </p:txBody>
        </p:sp>
        <p:sp>
          <p:nvSpPr>
            <p:cNvPr id="454" name="tx463">
              <a:extLst>
                <a:ext uri="{FF2B5EF4-FFF2-40B4-BE49-F238E27FC236}">
                  <a16:creationId xmlns:a16="http://schemas.microsoft.com/office/drawing/2014/main" id="{1424427B-A038-2441-82E5-23C2F5DFB3EC}"/>
                </a:ext>
              </a:extLst>
            </p:cNvPr>
            <p:cNvSpPr/>
            <p:nvPr/>
          </p:nvSpPr>
          <p:spPr>
            <a:xfrm rot="5400000">
              <a:off x="16049926" y="4436948"/>
              <a:ext cx="613638" cy="18988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ctps1a</a:t>
              </a:r>
            </a:p>
          </p:txBody>
        </p:sp>
        <p:sp>
          <p:nvSpPr>
            <p:cNvPr id="455" name="tx464">
              <a:extLst>
                <a:ext uri="{FF2B5EF4-FFF2-40B4-BE49-F238E27FC236}">
                  <a16:creationId xmlns:a16="http://schemas.microsoft.com/office/drawing/2014/main" id="{69A05A46-6D04-CC4D-ADFD-DE8C477755E9}"/>
                </a:ext>
              </a:extLst>
            </p:cNvPr>
            <p:cNvSpPr/>
            <p:nvPr/>
          </p:nvSpPr>
          <p:spPr>
            <a:xfrm rot="5400000">
              <a:off x="16361953" y="4473144"/>
              <a:ext cx="701810"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sh3bgrl</a:t>
              </a:r>
            </a:p>
          </p:txBody>
        </p:sp>
        <p:sp>
          <p:nvSpPr>
            <p:cNvPr id="456" name="tx465">
              <a:extLst>
                <a:ext uri="{FF2B5EF4-FFF2-40B4-BE49-F238E27FC236}">
                  <a16:creationId xmlns:a16="http://schemas.microsoft.com/office/drawing/2014/main" id="{7E30339F-6CCB-9542-82C8-553F5BAA58CA}"/>
                </a:ext>
              </a:extLst>
            </p:cNvPr>
            <p:cNvSpPr/>
            <p:nvPr/>
          </p:nvSpPr>
          <p:spPr>
            <a:xfrm rot="5400000">
              <a:off x="16739217" y="4444101"/>
              <a:ext cx="643728"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cyth1b</a:t>
              </a:r>
            </a:p>
          </p:txBody>
        </p:sp>
        <p:sp>
          <p:nvSpPr>
            <p:cNvPr id="457" name="tx466">
              <a:extLst>
                <a:ext uri="{FF2B5EF4-FFF2-40B4-BE49-F238E27FC236}">
                  <a16:creationId xmlns:a16="http://schemas.microsoft.com/office/drawing/2014/main" id="{03CEB140-BBC0-AA49-A827-11CBACC5816E}"/>
                </a:ext>
              </a:extLst>
            </p:cNvPr>
            <p:cNvSpPr/>
            <p:nvPr/>
          </p:nvSpPr>
          <p:spPr>
            <a:xfrm rot="5400000">
              <a:off x="17123149" y="4408391"/>
              <a:ext cx="524425"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fbxo5</a:t>
              </a:r>
            </a:p>
          </p:txBody>
        </p:sp>
        <p:sp>
          <p:nvSpPr>
            <p:cNvPr id="484" name="tx493">
              <a:extLst>
                <a:ext uri="{FF2B5EF4-FFF2-40B4-BE49-F238E27FC236}">
                  <a16:creationId xmlns:a16="http://schemas.microsoft.com/office/drawing/2014/main" id="{AD2DE1EF-8EB4-DF47-A9B8-D7409F8D60DC}"/>
                </a:ext>
              </a:extLst>
            </p:cNvPr>
            <p:cNvSpPr/>
            <p:nvPr/>
          </p:nvSpPr>
          <p:spPr>
            <a:xfrm rot="5400000">
              <a:off x="17333363" y="4537304"/>
              <a:ext cx="782252"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ccdc85b</a:t>
              </a:r>
            </a:p>
          </p:txBody>
        </p:sp>
        <p:sp>
          <p:nvSpPr>
            <p:cNvPr id="485" name="tx494">
              <a:extLst>
                <a:ext uri="{FF2B5EF4-FFF2-40B4-BE49-F238E27FC236}">
                  <a16:creationId xmlns:a16="http://schemas.microsoft.com/office/drawing/2014/main" id="{09E3308E-47C9-C94A-86E7-6592CC1955B7}"/>
                </a:ext>
              </a:extLst>
            </p:cNvPr>
            <p:cNvSpPr/>
            <p:nvPr/>
          </p:nvSpPr>
          <p:spPr>
            <a:xfrm rot="5400000">
              <a:off x="17619742" y="4599148"/>
              <a:ext cx="90593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selenot1a</a:t>
              </a:r>
            </a:p>
          </p:txBody>
        </p:sp>
        <p:sp>
          <p:nvSpPr>
            <p:cNvPr id="486" name="tx495">
              <a:extLst>
                <a:ext uri="{FF2B5EF4-FFF2-40B4-BE49-F238E27FC236}">
                  <a16:creationId xmlns:a16="http://schemas.microsoft.com/office/drawing/2014/main" id="{9E727435-0490-DC46-AAC5-79AFC4986E70}"/>
                </a:ext>
              </a:extLst>
            </p:cNvPr>
            <p:cNvSpPr/>
            <p:nvPr/>
          </p:nvSpPr>
          <p:spPr>
            <a:xfrm rot="5400000">
              <a:off x="18091758" y="4475356"/>
              <a:ext cx="658351"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olfm2a</a:t>
              </a:r>
            </a:p>
          </p:txBody>
        </p:sp>
        <p:sp>
          <p:nvSpPr>
            <p:cNvPr id="487" name="tx496">
              <a:extLst>
                <a:ext uri="{FF2B5EF4-FFF2-40B4-BE49-F238E27FC236}">
                  <a16:creationId xmlns:a16="http://schemas.microsoft.com/office/drawing/2014/main" id="{448FA527-6DEE-284B-AF7F-2912E28DE4BB}"/>
                </a:ext>
              </a:extLst>
            </p:cNvPr>
            <p:cNvSpPr/>
            <p:nvPr/>
          </p:nvSpPr>
          <p:spPr>
            <a:xfrm rot="5400000">
              <a:off x="17920880" y="4937310"/>
              <a:ext cx="1696548"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si:ch211-212d10.1</a:t>
              </a:r>
            </a:p>
          </p:txBody>
        </p:sp>
        <p:sp>
          <p:nvSpPr>
            <p:cNvPr id="488" name="tx497">
              <a:extLst>
                <a:ext uri="{FF2B5EF4-FFF2-40B4-BE49-F238E27FC236}">
                  <a16:creationId xmlns:a16="http://schemas.microsoft.com/office/drawing/2014/main" id="{453F1021-3C7D-F641-B7F1-C351FF50D797}"/>
                </a:ext>
              </a:extLst>
            </p:cNvPr>
            <p:cNvSpPr/>
            <p:nvPr/>
          </p:nvSpPr>
          <p:spPr>
            <a:xfrm rot="5400000">
              <a:off x="18757383" y="4506173"/>
              <a:ext cx="71998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bloc1s3</a:t>
              </a:r>
            </a:p>
          </p:txBody>
        </p:sp>
        <p:sp>
          <p:nvSpPr>
            <p:cNvPr id="489" name="tx498">
              <a:extLst>
                <a:ext uri="{FF2B5EF4-FFF2-40B4-BE49-F238E27FC236}">
                  <a16:creationId xmlns:a16="http://schemas.microsoft.com/office/drawing/2014/main" id="{089E2BA6-355F-8D43-BE75-79F945BCC778}"/>
                </a:ext>
              </a:extLst>
            </p:cNvPr>
            <p:cNvSpPr/>
            <p:nvPr/>
          </p:nvSpPr>
          <p:spPr>
            <a:xfrm rot="5400000">
              <a:off x="19255168" y="4356610"/>
              <a:ext cx="455685"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pag1</a:t>
              </a:r>
            </a:p>
          </p:txBody>
        </p:sp>
        <p:sp>
          <p:nvSpPr>
            <p:cNvPr id="490" name="tx499">
              <a:extLst>
                <a:ext uri="{FF2B5EF4-FFF2-40B4-BE49-F238E27FC236}">
                  <a16:creationId xmlns:a16="http://schemas.microsoft.com/office/drawing/2014/main" id="{AD25DA3E-A531-3F41-A4FF-62457A85EBBE}"/>
                </a:ext>
              </a:extLst>
            </p:cNvPr>
            <p:cNvSpPr/>
            <p:nvPr/>
          </p:nvSpPr>
          <p:spPr>
            <a:xfrm rot="5400000">
              <a:off x="19508114" y="4451886"/>
              <a:ext cx="646234"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p2ry13</a:t>
              </a:r>
            </a:p>
          </p:txBody>
        </p:sp>
        <p:sp>
          <p:nvSpPr>
            <p:cNvPr id="491" name="tx500">
              <a:extLst>
                <a:ext uri="{FF2B5EF4-FFF2-40B4-BE49-F238E27FC236}">
                  <a16:creationId xmlns:a16="http://schemas.microsoft.com/office/drawing/2014/main" id="{0CA5507B-A14D-3947-991A-440610F8D6F4}"/>
                </a:ext>
              </a:extLst>
            </p:cNvPr>
            <p:cNvSpPr/>
            <p:nvPr/>
          </p:nvSpPr>
          <p:spPr>
            <a:xfrm rot="5400000">
              <a:off x="19891057" y="4417168"/>
              <a:ext cx="54197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err="1">
                  <a:solidFill>
                    <a:srgbClr val="000000">
                      <a:alpha val="100000"/>
                    </a:srgbClr>
                  </a:solidFill>
                  <a:latin typeface="Helvetica" pitchFamily="2" charset="0"/>
                  <a:cs typeface="Utopia"/>
                </a:rPr>
                <a:t>sncga</a:t>
              </a:r>
              <a:endParaRPr sz="1400" dirty="0">
                <a:solidFill>
                  <a:srgbClr val="000000">
                    <a:alpha val="100000"/>
                  </a:srgbClr>
                </a:solidFill>
                <a:latin typeface="Helvetica" pitchFamily="2" charset="0"/>
                <a:cs typeface="Utopia"/>
              </a:endParaRPr>
            </a:p>
          </p:txBody>
        </p:sp>
        <p:sp>
          <p:nvSpPr>
            <p:cNvPr id="492" name="tx501">
              <a:extLst>
                <a:ext uri="{FF2B5EF4-FFF2-40B4-BE49-F238E27FC236}">
                  <a16:creationId xmlns:a16="http://schemas.microsoft.com/office/drawing/2014/main" id="{D388AEEB-ABD2-6141-9B82-C36D71AB3B4F}"/>
                </a:ext>
              </a:extLst>
            </p:cNvPr>
            <p:cNvSpPr/>
            <p:nvPr/>
          </p:nvSpPr>
          <p:spPr>
            <a:xfrm rot="5400000">
              <a:off x="20259978" y="4396466"/>
              <a:ext cx="545735"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thap7</a:t>
              </a:r>
            </a:p>
          </p:txBody>
        </p:sp>
        <p:sp>
          <p:nvSpPr>
            <p:cNvPr id="493" name="tx502">
              <a:extLst>
                <a:ext uri="{FF2B5EF4-FFF2-40B4-BE49-F238E27FC236}">
                  <a16:creationId xmlns:a16="http://schemas.microsoft.com/office/drawing/2014/main" id="{7648DE05-450A-B04A-802A-0074C1336F3B}"/>
                </a:ext>
              </a:extLst>
            </p:cNvPr>
            <p:cNvSpPr/>
            <p:nvPr/>
          </p:nvSpPr>
          <p:spPr>
            <a:xfrm rot="5400000">
              <a:off x="20655196" y="4349473"/>
              <a:ext cx="40658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areg</a:t>
              </a:r>
            </a:p>
          </p:txBody>
        </p:sp>
        <p:sp>
          <p:nvSpPr>
            <p:cNvPr id="494" name="tx503">
              <a:extLst>
                <a:ext uri="{FF2B5EF4-FFF2-40B4-BE49-F238E27FC236}">
                  <a16:creationId xmlns:a16="http://schemas.microsoft.com/office/drawing/2014/main" id="{09A5672B-96B1-1145-B387-462550BA03FA}"/>
                </a:ext>
              </a:extLst>
            </p:cNvPr>
            <p:cNvSpPr/>
            <p:nvPr/>
          </p:nvSpPr>
          <p:spPr>
            <a:xfrm rot="5400000">
              <a:off x="20527377" y="4768370"/>
              <a:ext cx="1406548"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si:dkey-174i8.1</a:t>
              </a:r>
            </a:p>
          </p:txBody>
        </p:sp>
        <p:sp>
          <p:nvSpPr>
            <p:cNvPr id="495" name="tx504">
              <a:extLst>
                <a:ext uri="{FF2B5EF4-FFF2-40B4-BE49-F238E27FC236}">
                  <a16:creationId xmlns:a16="http://schemas.microsoft.com/office/drawing/2014/main" id="{FC99DF05-387D-344A-914D-875E1914EC37}"/>
                </a:ext>
              </a:extLst>
            </p:cNvPr>
            <p:cNvSpPr/>
            <p:nvPr/>
          </p:nvSpPr>
          <p:spPr>
            <a:xfrm rot="5400000">
              <a:off x="21195565" y="4505547"/>
              <a:ext cx="718733"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rnf220a</a:t>
              </a:r>
            </a:p>
          </p:txBody>
        </p:sp>
        <p:sp>
          <p:nvSpPr>
            <p:cNvPr id="496" name="tx505">
              <a:extLst>
                <a:ext uri="{FF2B5EF4-FFF2-40B4-BE49-F238E27FC236}">
                  <a16:creationId xmlns:a16="http://schemas.microsoft.com/office/drawing/2014/main" id="{8A668318-730E-F043-8B4F-03281B25BF77}"/>
                </a:ext>
              </a:extLst>
            </p:cNvPr>
            <p:cNvSpPr/>
            <p:nvPr/>
          </p:nvSpPr>
          <p:spPr>
            <a:xfrm rot="5400000">
              <a:off x="21559578" y="4489754"/>
              <a:ext cx="735031"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ggt1l2.1</a:t>
              </a:r>
            </a:p>
          </p:txBody>
        </p:sp>
        <p:sp>
          <p:nvSpPr>
            <p:cNvPr id="497" name="tx506">
              <a:extLst>
                <a:ext uri="{FF2B5EF4-FFF2-40B4-BE49-F238E27FC236}">
                  <a16:creationId xmlns:a16="http://schemas.microsoft.com/office/drawing/2014/main" id="{80874185-BCD6-2E46-B30C-B2DFB90729EC}"/>
                </a:ext>
              </a:extLst>
            </p:cNvPr>
            <p:cNvSpPr/>
            <p:nvPr/>
          </p:nvSpPr>
          <p:spPr>
            <a:xfrm rot="5400000">
              <a:off x="21752614" y="4644940"/>
              <a:ext cx="1032347"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zgc:110158</a:t>
              </a:r>
            </a:p>
          </p:txBody>
        </p:sp>
        <p:sp>
          <p:nvSpPr>
            <p:cNvPr id="498" name="tx507">
              <a:extLst>
                <a:ext uri="{FF2B5EF4-FFF2-40B4-BE49-F238E27FC236}">
                  <a16:creationId xmlns:a16="http://schemas.microsoft.com/office/drawing/2014/main" id="{963C43F9-D1E6-9D42-81B3-43C73C3DE7D3}"/>
                </a:ext>
              </a:extLst>
            </p:cNvPr>
            <p:cNvSpPr/>
            <p:nvPr/>
          </p:nvSpPr>
          <p:spPr>
            <a:xfrm rot="5400000">
              <a:off x="22301971" y="4443805"/>
              <a:ext cx="595254"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arl13b</a:t>
              </a:r>
            </a:p>
          </p:txBody>
        </p:sp>
        <p:sp>
          <p:nvSpPr>
            <p:cNvPr id="499" name="tx508">
              <a:extLst>
                <a:ext uri="{FF2B5EF4-FFF2-40B4-BE49-F238E27FC236}">
                  <a16:creationId xmlns:a16="http://schemas.microsoft.com/office/drawing/2014/main" id="{1C444A2E-5D7D-2E4D-A011-5E32A47B6E9B}"/>
                </a:ext>
              </a:extLst>
            </p:cNvPr>
            <p:cNvSpPr/>
            <p:nvPr/>
          </p:nvSpPr>
          <p:spPr>
            <a:xfrm rot="5400000">
              <a:off x="22611540" y="4482458"/>
              <a:ext cx="67255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hoxc3a</a:t>
              </a:r>
            </a:p>
          </p:txBody>
        </p:sp>
        <p:sp>
          <p:nvSpPr>
            <p:cNvPr id="500" name="tx509">
              <a:extLst>
                <a:ext uri="{FF2B5EF4-FFF2-40B4-BE49-F238E27FC236}">
                  <a16:creationId xmlns:a16="http://schemas.microsoft.com/office/drawing/2014/main" id="{BD9567D3-768C-1345-A78F-D8A8BE8DC1FD}"/>
                </a:ext>
              </a:extLst>
            </p:cNvPr>
            <p:cNvSpPr/>
            <p:nvPr/>
          </p:nvSpPr>
          <p:spPr>
            <a:xfrm rot="5400000">
              <a:off x="22918305" y="4523918"/>
              <a:ext cx="800636"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sh3bp5a</a:t>
              </a:r>
            </a:p>
          </p:txBody>
        </p:sp>
        <p:sp>
          <p:nvSpPr>
            <p:cNvPr id="501" name="tx510">
              <a:extLst>
                <a:ext uri="{FF2B5EF4-FFF2-40B4-BE49-F238E27FC236}">
                  <a16:creationId xmlns:a16="http://schemas.microsoft.com/office/drawing/2014/main" id="{5507D29F-AE89-F340-97DD-B0F44194BE53}"/>
                </a:ext>
              </a:extLst>
            </p:cNvPr>
            <p:cNvSpPr/>
            <p:nvPr/>
          </p:nvSpPr>
          <p:spPr>
            <a:xfrm rot="5400000">
              <a:off x="23364410" y="4426032"/>
              <a:ext cx="604864"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cplx4c</a:t>
              </a:r>
            </a:p>
          </p:txBody>
        </p:sp>
        <p:sp>
          <p:nvSpPr>
            <p:cNvPr id="502" name="tx511">
              <a:extLst>
                <a:ext uri="{FF2B5EF4-FFF2-40B4-BE49-F238E27FC236}">
                  <a16:creationId xmlns:a16="http://schemas.microsoft.com/office/drawing/2014/main" id="{67908ED3-11E6-FB40-A520-7D4EA4860821}"/>
                </a:ext>
              </a:extLst>
            </p:cNvPr>
            <p:cNvSpPr/>
            <p:nvPr/>
          </p:nvSpPr>
          <p:spPr>
            <a:xfrm rot="5400000">
              <a:off x="23822832" y="4315835"/>
              <a:ext cx="339308"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c1d</a:t>
              </a:r>
            </a:p>
          </p:txBody>
        </p:sp>
        <p:sp>
          <p:nvSpPr>
            <p:cNvPr id="503" name="tx512">
              <a:extLst>
                <a:ext uri="{FF2B5EF4-FFF2-40B4-BE49-F238E27FC236}">
                  <a16:creationId xmlns:a16="http://schemas.microsoft.com/office/drawing/2014/main" id="{91B45DA5-EBF9-0243-80C5-9326912B3F84}"/>
                </a:ext>
              </a:extLst>
            </p:cNvPr>
            <p:cNvSpPr/>
            <p:nvPr/>
          </p:nvSpPr>
          <p:spPr>
            <a:xfrm rot="5400000">
              <a:off x="24007785" y="4479102"/>
              <a:ext cx="711003"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lrrfip1b</a:t>
              </a:r>
            </a:p>
          </p:txBody>
        </p:sp>
        <p:sp>
          <p:nvSpPr>
            <p:cNvPr id="514" name="rc176">
              <a:extLst>
                <a:ext uri="{FF2B5EF4-FFF2-40B4-BE49-F238E27FC236}">
                  <a16:creationId xmlns:a16="http://schemas.microsoft.com/office/drawing/2014/main" id="{9977BBE7-496F-8641-96F1-EE45DAF8BA1F}"/>
                </a:ext>
              </a:extLst>
            </p:cNvPr>
            <p:cNvSpPr/>
            <p:nvPr/>
          </p:nvSpPr>
          <p:spPr>
            <a:xfrm>
              <a:off x="13012712" y="2738527"/>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5" name="rc177">
              <a:extLst>
                <a:ext uri="{FF2B5EF4-FFF2-40B4-BE49-F238E27FC236}">
                  <a16:creationId xmlns:a16="http://schemas.microsoft.com/office/drawing/2014/main" id="{D2E45527-787C-9240-A103-808F028F52A7}"/>
                </a:ext>
              </a:extLst>
            </p:cNvPr>
            <p:cNvSpPr/>
            <p:nvPr/>
          </p:nvSpPr>
          <p:spPr>
            <a:xfrm>
              <a:off x="13012712" y="3086749"/>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6" name="rc178">
              <a:extLst>
                <a:ext uri="{FF2B5EF4-FFF2-40B4-BE49-F238E27FC236}">
                  <a16:creationId xmlns:a16="http://schemas.microsoft.com/office/drawing/2014/main" id="{870C0E9C-955A-D640-B21D-3D32582A0425}"/>
                </a:ext>
              </a:extLst>
            </p:cNvPr>
            <p:cNvSpPr/>
            <p:nvPr/>
          </p:nvSpPr>
          <p:spPr>
            <a:xfrm>
              <a:off x="13012712" y="3434971"/>
              <a:ext cx="348222" cy="348222"/>
            </a:xfrm>
            <a:prstGeom prst="rect">
              <a:avLst/>
            </a:prstGeom>
            <a:solidFill>
              <a:srgbClr val="FF006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7" name="rc179">
              <a:extLst>
                <a:ext uri="{FF2B5EF4-FFF2-40B4-BE49-F238E27FC236}">
                  <a16:creationId xmlns:a16="http://schemas.microsoft.com/office/drawing/2014/main" id="{47FAF7DE-55C1-5D42-BB84-F41A258E9458}"/>
                </a:ext>
              </a:extLst>
            </p:cNvPr>
            <p:cNvSpPr/>
            <p:nvPr/>
          </p:nvSpPr>
          <p:spPr>
            <a:xfrm>
              <a:off x="13012712" y="3783193"/>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8" name="tx454">
              <a:extLst>
                <a:ext uri="{FF2B5EF4-FFF2-40B4-BE49-F238E27FC236}">
                  <a16:creationId xmlns:a16="http://schemas.microsoft.com/office/drawing/2014/main" id="{68CF433B-D50F-1E49-AD6D-881C091704E7}"/>
                </a:ext>
              </a:extLst>
            </p:cNvPr>
            <p:cNvSpPr/>
            <p:nvPr/>
          </p:nvSpPr>
          <p:spPr>
            <a:xfrm rot="5400000">
              <a:off x="12881202" y="4501564"/>
              <a:ext cx="632862" cy="144729"/>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sec22a</a:t>
              </a:r>
            </a:p>
          </p:txBody>
        </p:sp>
      </p:grpSp>
      <p:sp>
        <p:nvSpPr>
          <p:cNvPr id="519" name="TextBox 518">
            <a:extLst>
              <a:ext uri="{FF2B5EF4-FFF2-40B4-BE49-F238E27FC236}">
                <a16:creationId xmlns:a16="http://schemas.microsoft.com/office/drawing/2014/main" id="{5BB43C20-A16A-5C40-A26C-1620EBB47852}"/>
              </a:ext>
            </a:extLst>
          </p:cNvPr>
          <p:cNvSpPr txBox="1"/>
          <p:nvPr/>
        </p:nvSpPr>
        <p:spPr>
          <a:xfrm>
            <a:off x="257422" y="2727750"/>
            <a:ext cx="4015844" cy="1455591"/>
          </a:xfrm>
          <a:prstGeom prst="rect">
            <a:avLst/>
          </a:prstGeom>
          <a:solidFill>
            <a:srgbClr val="FFFFFF">
              <a:alpha val="58824"/>
            </a:srgbClr>
          </a:solidFill>
          <a:ln w="127000">
            <a:solidFill>
              <a:srgbClr val="FFFFFF">
                <a:alpha val="58824"/>
              </a:srgbClr>
            </a:solidFill>
            <a:miter lim="800000"/>
          </a:ln>
        </p:spPr>
        <p:txBody>
          <a:bodyPr wrap="none" rtlCol="0">
            <a:spAutoFit/>
          </a:bodyPr>
          <a:lstStyle/>
          <a:p>
            <a:pPr algn="r">
              <a:lnSpc>
                <a:spcPct val="125000"/>
              </a:lnSpc>
            </a:pPr>
            <a:r>
              <a:rPr lang="en-AU" b="1" u="sng" dirty="0">
                <a:solidFill>
                  <a:srgbClr val="E8461E"/>
                </a:solidFill>
                <a:latin typeface="Futura PT Heavy" panose="020B0502020204020303" pitchFamily="34" charset="77"/>
              </a:rPr>
              <a:t>Young Q96K97/+ </a:t>
            </a:r>
            <a:r>
              <a:rPr lang="en-AU" u="sng" dirty="0">
                <a:solidFill>
                  <a:srgbClr val="E8461E"/>
                </a:solidFill>
                <a:latin typeface="Futura PT Heavy" panose="020B0502020204020303" pitchFamily="34" charset="77"/>
              </a:rPr>
              <a:t>vs. </a:t>
            </a:r>
            <a:r>
              <a:rPr lang="en-AU" b="1" u="sng" dirty="0">
                <a:solidFill>
                  <a:srgbClr val="E8461E"/>
                </a:solidFill>
                <a:latin typeface="Futura PT Heavy" panose="020B0502020204020303" pitchFamily="34" charset="77"/>
              </a:rPr>
              <a:t>wild type</a:t>
            </a:r>
          </a:p>
          <a:p>
            <a:pPr algn="r">
              <a:lnSpc>
                <a:spcPct val="125000"/>
              </a:lnSpc>
            </a:pPr>
            <a:r>
              <a:rPr lang="en-AU" b="1" dirty="0">
                <a:latin typeface="Futura PT Heavy" panose="020B0502020204020303" pitchFamily="34" charset="77"/>
              </a:rPr>
              <a:t>Aged Q96K97/+ vs. wild type</a:t>
            </a:r>
          </a:p>
          <a:p>
            <a:pPr algn="r">
              <a:lnSpc>
                <a:spcPct val="125000"/>
              </a:lnSpc>
            </a:pPr>
            <a:r>
              <a:rPr lang="en-AU" b="1" dirty="0">
                <a:latin typeface="Futura PT Heavy" panose="020B0502020204020303" pitchFamily="34" charset="77"/>
              </a:rPr>
              <a:t>Aged wild type vs. young wild type</a:t>
            </a:r>
          </a:p>
          <a:p>
            <a:pPr algn="r">
              <a:lnSpc>
                <a:spcPct val="125000"/>
              </a:lnSpc>
            </a:pPr>
            <a:r>
              <a:rPr lang="en-AU" b="1" dirty="0">
                <a:latin typeface="Futura PT Heavy" panose="020B0502020204020303" pitchFamily="34" charset="77"/>
              </a:rPr>
              <a:t>Young hypoxia vs. </a:t>
            </a:r>
            <a:r>
              <a:rPr lang="en-AU" b="1" dirty="0" err="1">
                <a:latin typeface="Futura PT Heavy" panose="020B0502020204020303" pitchFamily="34" charset="77"/>
              </a:rPr>
              <a:t>normoxia</a:t>
            </a:r>
            <a:endParaRPr lang="en-AU" b="1" dirty="0">
              <a:latin typeface="Futura PT Heavy" panose="020B0502020204020303" pitchFamily="34" charset="77"/>
            </a:endParaRPr>
          </a:p>
        </p:txBody>
      </p:sp>
      <p:sp>
        <p:nvSpPr>
          <p:cNvPr id="520" name="TextBox 519">
            <a:extLst>
              <a:ext uri="{FF2B5EF4-FFF2-40B4-BE49-F238E27FC236}">
                <a16:creationId xmlns:a16="http://schemas.microsoft.com/office/drawing/2014/main" id="{3304A72B-C292-6A47-9779-89B9E2DD6684}"/>
              </a:ext>
            </a:extLst>
          </p:cNvPr>
          <p:cNvSpPr txBox="1"/>
          <p:nvPr/>
        </p:nvSpPr>
        <p:spPr>
          <a:xfrm>
            <a:off x="0" y="6330855"/>
            <a:ext cx="10191380" cy="400110"/>
          </a:xfrm>
          <a:prstGeom prst="rect">
            <a:avLst/>
          </a:prstGeom>
          <a:noFill/>
        </p:spPr>
        <p:txBody>
          <a:bodyPr wrap="square" rtlCol="0">
            <a:spAutoFit/>
          </a:bodyPr>
          <a:lstStyle/>
          <a:p>
            <a:r>
              <a:rPr lang="en-AU" sz="2000" dirty="0">
                <a:solidFill>
                  <a:schemeClr val="accent3"/>
                </a:solidFill>
                <a:latin typeface="Futura PT Book" panose="020B0502020204020303" pitchFamily="34" charset="77"/>
              </a:rPr>
              <a:t>DE genes with 3’ IREs in the </a:t>
            </a:r>
            <a:r>
              <a:rPr lang="en-AU" sz="2000" b="1" dirty="0">
                <a:solidFill>
                  <a:schemeClr val="accent3"/>
                </a:solidFill>
                <a:latin typeface="Futura PT Heavy" panose="020B0502020204020303" pitchFamily="34" charset="77"/>
              </a:rPr>
              <a:t>young Q96K97/+ vs. wild type </a:t>
            </a:r>
            <a:r>
              <a:rPr lang="en-AU" sz="2000" dirty="0">
                <a:solidFill>
                  <a:schemeClr val="accent3"/>
                </a:solidFill>
                <a:latin typeface="Futura PT Book" panose="020B0502020204020303" pitchFamily="34" charset="77"/>
              </a:rPr>
              <a:t>comparison</a:t>
            </a:r>
          </a:p>
        </p:txBody>
      </p:sp>
      <p:sp>
        <p:nvSpPr>
          <p:cNvPr id="522" name="TextBox 521">
            <a:extLst>
              <a:ext uri="{FF2B5EF4-FFF2-40B4-BE49-F238E27FC236}">
                <a16:creationId xmlns:a16="http://schemas.microsoft.com/office/drawing/2014/main" id="{86216E70-365A-FB48-B667-656B67506382}"/>
              </a:ext>
            </a:extLst>
          </p:cNvPr>
          <p:cNvSpPr txBox="1"/>
          <p:nvPr/>
        </p:nvSpPr>
        <p:spPr>
          <a:xfrm>
            <a:off x="4554901" y="2266085"/>
            <a:ext cx="6327373" cy="461665"/>
          </a:xfrm>
          <a:prstGeom prst="rect">
            <a:avLst/>
          </a:prstGeom>
          <a:noFill/>
        </p:spPr>
        <p:txBody>
          <a:bodyPr wrap="none" rtlCol="0">
            <a:spAutoFit/>
          </a:bodyPr>
          <a:lstStyle/>
          <a:p>
            <a:r>
              <a:rPr lang="en-AU" sz="2400" b="1" dirty="0">
                <a:solidFill>
                  <a:srgbClr val="E8461E"/>
                </a:solidFill>
                <a:latin typeface="Futura PT Heavy" panose="020B0502020204020303" pitchFamily="34" charset="77"/>
              </a:rPr>
              <a:t>Increased expression in young mutants only</a:t>
            </a:r>
          </a:p>
        </p:txBody>
      </p:sp>
    </p:spTree>
    <p:extLst>
      <p:ext uri="{BB962C8B-B14F-4D97-AF65-F5344CB8AC3E}">
        <p14:creationId xmlns:p14="http://schemas.microsoft.com/office/powerpoint/2010/main" val="11608684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619F24F0-DF33-4447-9413-0C72D1694967}"/>
              </a:ext>
            </a:extLst>
          </p:cNvPr>
          <p:cNvGrpSpPr/>
          <p:nvPr/>
        </p:nvGrpSpPr>
        <p:grpSpPr>
          <a:xfrm>
            <a:off x="-4170301" y="2727718"/>
            <a:ext cx="19980167" cy="3204656"/>
            <a:chOff x="4484594" y="2727718"/>
            <a:chExt cx="19980167" cy="3204656"/>
          </a:xfrm>
        </p:grpSpPr>
        <p:sp>
          <p:nvSpPr>
            <p:cNvPr id="6" name="rc4">
              <a:extLst>
                <a:ext uri="{FF2B5EF4-FFF2-40B4-BE49-F238E27FC236}">
                  <a16:creationId xmlns:a16="http://schemas.microsoft.com/office/drawing/2014/main" id="{44BC0AB2-DC1F-A242-B7CB-3AB8A1F64C25}"/>
                </a:ext>
              </a:extLst>
            </p:cNvPr>
            <p:cNvSpPr/>
            <p:nvPr/>
          </p:nvSpPr>
          <p:spPr>
            <a:xfrm>
              <a:off x="4972105" y="2727718"/>
              <a:ext cx="28955"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 name="rc5">
              <a:extLst>
                <a:ext uri="{FF2B5EF4-FFF2-40B4-BE49-F238E27FC236}">
                  <a16:creationId xmlns:a16="http://schemas.microsoft.com/office/drawing/2014/main" id="{62AC67CF-B943-3C42-987F-DF76CED256BC}"/>
                </a:ext>
              </a:extLst>
            </p:cNvPr>
            <p:cNvSpPr/>
            <p:nvPr/>
          </p:nvSpPr>
          <p:spPr>
            <a:xfrm>
              <a:off x="4972105" y="3075940"/>
              <a:ext cx="28955"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8" name="rc6">
              <a:extLst>
                <a:ext uri="{FF2B5EF4-FFF2-40B4-BE49-F238E27FC236}">
                  <a16:creationId xmlns:a16="http://schemas.microsoft.com/office/drawing/2014/main" id="{79B6C84A-1D32-944D-A0F9-91ECAF3240E6}"/>
                </a:ext>
              </a:extLst>
            </p:cNvPr>
            <p:cNvSpPr/>
            <p:nvPr/>
          </p:nvSpPr>
          <p:spPr>
            <a:xfrm>
              <a:off x="4972105" y="3424162"/>
              <a:ext cx="28955" cy="348222"/>
            </a:xfrm>
            <a:prstGeom prst="rect">
              <a:avLst/>
            </a:prstGeom>
            <a:solidFill>
              <a:srgbClr val="A0E6C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9" name="rc7">
              <a:extLst>
                <a:ext uri="{FF2B5EF4-FFF2-40B4-BE49-F238E27FC236}">
                  <a16:creationId xmlns:a16="http://schemas.microsoft.com/office/drawing/2014/main" id="{9C1C7CFB-00E8-5446-BDEF-A62BD06D92DD}"/>
                </a:ext>
              </a:extLst>
            </p:cNvPr>
            <p:cNvSpPr/>
            <p:nvPr/>
          </p:nvSpPr>
          <p:spPr>
            <a:xfrm>
              <a:off x="4972105" y="3772384"/>
              <a:ext cx="28955"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0" name="rc16">
              <a:extLst>
                <a:ext uri="{FF2B5EF4-FFF2-40B4-BE49-F238E27FC236}">
                  <a16:creationId xmlns:a16="http://schemas.microsoft.com/office/drawing/2014/main" id="{76D509F3-BA05-5E48-ACBA-9151E22798F9}"/>
                </a:ext>
              </a:extLst>
            </p:cNvPr>
            <p:cNvSpPr/>
            <p:nvPr/>
          </p:nvSpPr>
          <p:spPr>
            <a:xfrm>
              <a:off x="4484594"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1" name="rc17">
              <a:extLst>
                <a:ext uri="{FF2B5EF4-FFF2-40B4-BE49-F238E27FC236}">
                  <a16:creationId xmlns:a16="http://schemas.microsoft.com/office/drawing/2014/main" id="{CCBA6DD3-5FB4-104D-92CB-2CF9C10E4057}"/>
                </a:ext>
              </a:extLst>
            </p:cNvPr>
            <p:cNvSpPr/>
            <p:nvPr/>
          </p:nvSpPr>
          <p:spPr>
            <a:xfrm>
              <a:off x="4484594" y="3075940"/>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2" name="rc18">
              <a:extLst>
                <a:ext uri="{FF2B5EF4-FFF2-40B4-BE49-F238E27FC236}">
                  <a16:creationId xmlns:a16="http://schemas.microsoft.com/office/drawing/2014/main" id="{6B40DE0D-B9CC-C641-A582-B141C5C7F6F6}"/>
                </a:ext>
              </a:extLst>
            </p:cNvPr>
            <p:cNvSpPr/>
            <p:nvPr/>
          </p:nvSpPr>
          <p:spPr>
            <a:xfrm>
              <a:off x="4484594" y="3424162"/>
              <a:ext cx="348222" cy="348222"/>
            </a:xfrm>
            <a:prstGeom prst="rect">
              <a:avLst/>
            </a:prstGeom>
            <a:solidFill>
              <a:srgbClr val="A4E7C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3" name="rc19">
              <a:extLst>
                <a:ext uri="{FF2B5EF4-FFF2-40B4-BE49-F238E27FC236}">
                  <a16:creationId xmlns:a16="http://schemas.microsoft.com/office/drawing/2014/main" id="{D48FD3AF-A9FF-3947-97F6-74CA1C290338}"/>
                </a:ext>
              </a:extLst>
            </p:cNvPr>
            <p:cNvSpPr/>
            <p:nvPr/>
          </p:nvSpPr>
          <p:spPr>
            <a:xfrm>
              <a:off x="4484594" y="3772384"/>
              <a:ext cx="348222" cy="348222"/>
            </a:xfrm>
            <a:prstGeom prst="rect">
              <a:avLst/>
            </a:prstGeom>
            <a:solidFill>
              <a:srgbClr val="70DBB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4" name="rc20">
              <a:extLst>
                <a:ext uri="{FF2B5EF4-FFF2-40B4-BE49-F238E27FC236}">
                  <a16:creationId xmlns:a16="http://schemas.microsoft.com/office/drawing/2014/main" id="{2208B1D3-738A-2E47-B176-DCF9926E071D}"/>
                </a:ext>
              </a:extLst>
            </p:cNvPr>
            <p:cNvSpPr/>
            <p:nvPr/>
          </p:nvSpPr>
          <p:spPr>
            <a:xfrm>
              <a:off x="4832816"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5" name="rc21">
              <a:extLst>
                <a:ext uri="{FF2B5EF4-FFF2-40B4-BE49-F238E27FC236}">
                  <a16:creationId xmlns:a16="http://schemas.microsoft.com/office/drawing/2014/main" id="{EC3719D0-5681-9546-8488-DC41D6548FA4}"/>
                </a:ext>
              </a:extLst>
            </p:cNvPr>
            <p:cNvSpPr/>
            <p:nvPr/>
          </p:nvSpPr>
          <p:spPr>
            <a:xfrm>
              <a:off x="4832816" y="3075940"/>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6" name="rc22">
              <a:extLst>
                <a:ext uri="{FF2B5EF4-FFF2-40B4-BE49-F238E27FC236}">
                  <a16:creationId xmlns:a16="http://schemas.microsoft.com/office/drawing/2014/main" id="{0D44E48B-B66E-654E-829A-E29C5C17DF25}"/>
                </a:ext>
              </a:extLst>
            </p:cNvPr>
            <p:cNvSpPr/>
            <p:nvPr/>
          </p:nvSpPr>
          <p:spPr>
            <a:xfrm>
              <a:off x="4832816"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 name="rc23">
              <a:extLst>
                <a:ext uri="{FF2B5EF4-FFF2-40B4-BE49-F238E27FC236}">
                  <a16:creationId xmlns:a16="http://schemas.microsoft.com/office/drawing/2014/main" id="{3E4C7197-EA2F-E64F-8A6A-215080A05562}"/>
                </a:ext>
              </a:extLst>
            </p:cNvPr>
            <p:cNvSpPr/>
            <p:nvPr/>
          </p:nvSpPr>
          <p:spPr>
            <a:xfrm>
              <a:off x="4832816"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 name="rc24">
              <a:extLst>
                <a:ext uri="{FF2B5EF4-FFF2-40B4-BE49-F238E27FC236}">
                  <a16:creationId xmlns:a16="http://schemas.microsoft.com/office/drawing/2014/main" id="{0D314D79-24B6-1946-89E0-180062184F41}"/>
                </a:ext>
              </a:extLst>
            </p:cNvPr>
            <p:cNvSpPr/>
            <p:nvPr/>
          </p:nvSpPr>
          <p:spPr>
            <a:xfrm>
              <a:off x="5181038"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 name="rc25">
              <a:extLst>
                <a:ext uri="{FF2B5EF4-FFF2-40B4-BE49-F238E27FC236}">
                  <a16:creationId xmlns:a16="http://schemas.microsoft.com/office/drawing/2014/main" id="{87BAC689-D4F5-FC4B-9E99-C248BEF03F00}"/>
                </a:ext>
              </a:extLst>
            </p:cNvPr>
            <p:cNvSpPr/>
            <p:nvPr/>
          </p:nvSpPr>
          <p:spPr>
            <a:xfrm>
              <a:off x="5181038"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 name="rc26">
              <a:extLst>
                <a:ext uri="{FF2B5EF4-FFF2-40B4-BE49-F238E27FC236}">
                  <a16:creationId xmlns:a16="http://schemas.microsoft.com/office/drawing/2014/main" id="{F19C3246-9211-EB47-B633-7A3CD057650C}"/>
                </a:ext>
              </a:extLst>
            </p:cNvPr>
            <p:cNvSpPr/>
            <p:nvPr/>
          </p:nvSpPr>
          <p:spPr>
            <a:xfrm>
              <a:off x="5181038"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 name="rc27">
              <a:extLst>
                <a:ext uri="{FF2B5EF4-FFF2-40B4-BE49-F238E27FC236}">
                  <a16:creationId xmlns:a16="http://schemas.microsoft.com/office/drawing/2014/main" id="{A2BA9396-4BBE-4041-9E91-C5D5740E7DEA}"/>
                </a:ext>
              </a:extLst>
            </p:cNvPr>
            <p:cNvSpPr/>
            <p:nvPr/>
          </p:nvSpPr>
          <p:spPr>
            <a:xfrm>
              <a:off x="5181038"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2" name="rc28">
              <a:extLst>
                <a:ext uri="{FF2B5EF4-FFF2-40B4-BE49-F238E27FC236}">
                  <a16:creationId xmlns:a16="http://schemas.microsoft.com/office/drawing/2014/main" id="{BA8AA3FC-28C4-2B47-A839-1CCCC1CA25CA}"/>
                </a:ext>
              </a:extLst>
            </p:cNvPr>
            <p:cNvSpPr/>
            <p:nvPr/>
          </p:nvSpPr>
          <p:spPr>
            <a:xfrm>
              <a:off x="5529260"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3" name="rc29">
              <a:extLst>
                <a:ext uri="{FF2B5EF4-FFF2-40B4-BE49-F238E27FC236}">
                  <a16:creationId xmlns:a16="http://schemas.microsoft.com/office/drawing/2014/main" id="{1F402BDE-E6CA-3E49-8672-689E155BDAC0}"/>
                </a:ext>
              </a:extLst>
            </p:cNvPr>
            <p:cNvSpPr/>
            <p:nvPr/>
          </p:nvSpPr>
          <p:spPr>
            <a:xfrm>
              <a:off x="5529260" y="3075940"/>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4" name="rc30">
              <a:extLst>
                <a:ext uri="{FF2B5EF4-FFF2-40B4-BE49-F238E27FC236}">
                  <a16:creationId xmlns:a16="http://schemas.microsoft.com/office/drawing/2014/main" id="{A4D9D070-6FA6-434C-B298-D48D34606BE1}"/>
                </a:ext>
              </a:extLst>
            </p:cNvPr>
            <p:cNvSpPr/>
            <p:nvPr/>
          </p:nvSpPr>
          <p:spPr>
            <a:xfrm>
              <a:off x="5529260" y="3424162"/>
              <a:ext cx="348222" cy="348222"/>
            </a:xfrm>
            <a:prstGeom prst="rect">
              <a:avLst/>
            </a:prstGeom>
            <a:solidFill>
              <a:srgbClr val="BCECD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5" name="rc31">
              <a:extLst>
                <a:ext uri="{FF2B5EF4-FFF2-40B4-BE49-F238E27FC236}">
                  <a16:creationId xmlns:a16="http://schemas.microsoft.com/office/drawing/2014/main" id="{E998B554-4407-CD4B-AE5C-4AFF0CF59F78}"/>
                </a:ext>
              </a:extLst>
            </p:cNvPr>
            <p:cNvSpPr/>
            <p:nvPr/>
          </p:nvSpPr>
          <p:spPr>
            <a:xfrm>
              <a:off x="5529260" y="3772384"/>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6" name="rc32">
              <a:extLst>
                <a:ext uri="{FF2B5EF4-FFF2-40B4-BE49-F238E27FC236}">
                  <a16:creationId xmlns:a16="http://schemas.microsoft.com/office/drawing/2014/main" id="{3D66F99F-4442-1F44-80BA-6BDE70ED4451}"/>
                </a:ext>
              </a:extLst>
            </p:cNvPr>
            <p:cNvSpPr/>
            <p:nvPr/>
          </p:nvSpPr>
          <p:spPr>
            <a:xfrm>
              <a:off x="5877482"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7" name="rc33">
              <a:extLst>
                <a:ext uri="{FF2B5EF4-FFF2-40B4-BE49-F238E27FC236}">
                  <a16:creationId xmlns:a16="http://schemas.microsoft.com/office/drawing/2014/main" id="{3F35E25D-FE58-4F4F-A5D1-DFB3E39CB9AD}"/>
                </a:ext>
              </a:extLst>
            </p:cNvPr>
            <p:cNvSpPr/>
            <p:nvPr/>
          </p:nvSpPr>
          <p:spPr>
            <a:xfrm>
              <a:off x="5877482" y="3075940"/>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8" name="rc34">
              <a:extLst>
                <a:ext uri="{FF2B5EF4-FFF2-40B4-BE49-F238E27FC236}">
                  <a16:creationId xmlns:a16="http://schemas.microsoft.com/office/drawing/2014/main" id="{AB507C0D-3537-9A4C-B442-5544AF2896FA}"/>
                </a:ext>
              </a:extLst>
            </p:cNvPr>
            <p:cNvSpPr/>
            <p:nvPr/>
          </p:nvSpPr>
          <p:spPr>
            <a:xfrm>
              <a:off x="5877482" y="3424162"/>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9" name="rc35">
              <a:extLst>
                <a:ext uri="{FF2B5EF4-FFF2-40B4-BE49-F238E27FC236}">
                  <a16:creationId xmlns:a16="http://schemas.microsoft.com/office/drawing/2014/main" id="{3C5AE985-A274-0246-B5FA-8897B4E3473B}"/>
                </a:ext>
              </a:extLst>
            </p:cNvPr>
            <p:cNvSpPr/>
            <p:nvPr/>
          </p:nvSpPr>
          <p:spPr>
            <a:xfrm>
              <a:off x="5877482" y="3772384"/>
              <a:ext cx="348222" cy="348222"/>
            </a:xfrm>
            <a:prstGeom prst="rect">
              <a:avLst/>
            </a:prstGeom>
            <a:solidFill>
              <a:srgbClr val="F9ED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0" name="rc36">
              <a:extLst>
                <a:ext uri="{FF2B5EF4-FFF2-40B4-BE49-F238E27FC236}">
                  <a16:creationId xmlns:a16="http://schemas.microsoft.com/office/drawing/2014/main" id="{764DC5C8-F1A3-0B47-BC15-832863EED1F6}"/>
                </a:ext>
              </a:extLst>
            </p:cNvPr>
            <p:cNvSpPr/>
            <p:nvPr/>
          </p:nvSpPr>
          <p:spPr>
            <a:xfrm>
              <a:off x="6225704"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1" name="rc37">
              <a:extLst>
                <a:ext uri="{FF2B5EF4-FFF2-40B4-BE49-F238E27FC236}">
                  <a16:creationId xmlns:a16="http://schemas.microsoft.com/office/drawing/2014/main" id="{2ABE8BDC-B9A1-9D47-ABC6-EFBDF6A5257F}"/>
                </a:ext>
              </a:extLst>
            </p:cNvPr>
            <p:cNvSpPr/>
            <p:nvPr/>
          </p:nvSpPr>
          <p:spPr>
            <a:xfrm>
              <a:off x="6225704" y="3075940"/>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 name="rc38">
              <a:extLst>
                <a:ext uri="{FF2B5EF4-FFF2-40B4-BE49-F238E27FC236}">
                  <a16:creationId xmlns:a16="http://schemas.microsoft.com/office/drawing/2014/main" id="{95631295-05F2-E74D-91DB-20A8784030CD}"/>
                </a:ext>
              </a:extLst>
            </p:cNvPr>
            <p:cNvSpPr/>
            <p:nvPr/>
          </p:nvSpPr>
          <p:spPr>
            <a:xfrm>
              <a:off x="6225704" y="3424162"/>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 name="rc39">
              <a:extLst>
                <a:ext uri="{FF2B5EF4-FFF2-40B4-BE49-F238E27FC236}">
                  <a16:creationId xmlns:a16="http://schemas.microsoft.com/office/drawing/2014/main" id="{0F8EE80C-8F24-494F-A0EC-B39EDF09A3D8}"/>
                </a:ext>
              </a:extLst>
            </p:cNvPr>
            <p:cNvSpPr/>
            <p:nvPr/>
          </p:nvSpPr>
          <p:spPr>
            <a:xfrm>
              <a:off x="6225704" y="3772384"/>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 name="rc40">
              <a:extLst>
                <a:ext uri="{FF2B5EF4-FFF2-40B4-BE49-F238E27FC236}">
                  <a16:creationId xmlns:a16="http://schemas.microsoft.com/office/drawing/2014/main" id="{8BA80DFF-F61F-7645-8A33-AC66480B015E}"/>
                </a:ext>
              </a:extLst>
            </p:cNvPr>
            <p:cNvSpPr/>
            <p:nvPr/>
          </p:nvSpPr>
          <p:spPr>
            <a:xfrm>
              <a:off x="6573926"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 name="rc41">
              <a:extLst>
                <a:ext uri="{FF2B5EF4-FFF2-40B4-BE49-F238E27FC236}">
                  <a16:creationId xmlns:a16="http://schemas.microsoft.com/office/drawing/2014/main" id="{1CF0F31A-78BC-4C43-9FF7-78912CD606C2}"/>
                </a:ext>
              </a:extLst>
            </p:cNvPr>
            <p:cNvSpPr/>
            <p:nvPr/>
          </p:nvSpPr>
          <p:spPr>
            <a:xfrm>
              <a:off x="6573926"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 name="rc42">
              <a:extLst>
                <a:ext uri="{FF2B5EF4-FFF2-40B4-BE49-F238E27FC236}">
                  <a16:creationId xmlns:a16="http://schemas.microsoft.com/office/drawing/2014/main" id="{651D0975-9184-3642-ABAE-BC1BE9436225}"/>
                </a:ext>
              </a:extLst>
            </p:cNvPr>
            <p:cNvSpPr/>
            <p:nvPr/>
          </p:nvSpPr>
          <p:spPr>
            <a:xfrm>
              <a:off x="6573926" y="3424162"/>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 name="rc43">
              <a:extLst>
                <a:ext uri="{FF2B5EF4-FFF2-40B4-BE49-F238E27FC236}">
                  <a16:creationId xmlns:a16="http://schemas.microsoft.com/office/drawing/2014/main" id="{B5E27975-588F-2942-9FBF-FB7B2C31D570}"/>
                </a:ext>
              </a:extLst>
            </p:cNvPr>
            <p:cNvSpPr/>
            <p:nvPr/>
          </p:nvSpPr>
          <p:spPr>
            <a:xfrm>
              <a:off x="6573926" y="3772384"/>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 name="rc44">
              <a:extLst>
                <a:ext uri="{FF2B5EF4-FFF2-40B4-BE49-F238E27FC236}">
                  <a16:creationId xmlns:a16="http://schemas.microsoft.com/office/drawing/2014/main" id="{0A2826CC-2720-8540-8530-552B3A11BB79}"/>
                </a:ext>
              </a:extLst>
            </p:cNvPr>
            <p:cNvSpPr/>
            <p:nvPr/>
          </p:nvSpPr>
          <p:spPr>
            <a:xfrm>
              <a:off x="6922148"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 name="rc45">
              <a:extLst>
                <a:ext uri="{FF2B5EF4-FFF2-40B4-BE49-F238E27FC236}">
                  <a16:creationId xmlns:a16="http://schemas.microsoft.com/office/drawing/2014/main" id="{F710F9EC-248F-7341-A250-AC54CF6B7397}"/>
                </a:ext>
              </a:extLst>
            </p:cNvPr>
            <p:cNvSpPr/>
            <p:nvPr/>
          </p:nvSpPr>
          <p:spPr>
            <a:xfrm>
              <a:off x="6922148" y="3075940"/>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 name="rc46">
              <a:extLst>
                <a:ext uri="{FF2B5EF4-FFF2-40B4-BE49-F238E27FC236}">
                  <a16:creationId xmlns:a16="http://schemas.microsoft.com/office/drawing/2014/main" id="{F9C4D995-43FA-BB46-911D-8CE1CD383B15}"/>
                </a:ext>
              </a:extLst>
            </p:cNvPr>
            <p:cNvSpPr/>
            <p:nvPr/>
          </p:nvSpPr>
          <p:spPr>
            <a:xfrm>
              <a:off x="6922148" y="3424162"/>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1" name="rc47">
              <a:extLst>
                <a:ext uri="{FF2B5EF4-FFF2-40B4-BE49-F238E27FC236}">
                  <a16:creationId xmlns:a16="http://schemas.microsoft.com/office/drawing/2014/main" id="{28E48E21-7AF7-FE43-91BB-93D190347BE3}"/>
                </a:ext>
              </a:extLst>
            </p:cNvPr>
            <p:cNvSpPr/>
            <p:nvPr/>
          </p:nvSpPr>
          <p:spPr>
            <a:xfrm>
              <a:off x="6922148" y="3772384"/>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2" name="rc48">
              <a:extLst>
                <a:ext uri="{FF2B5EF4-FFF2-40B4-BE49-F238E27FC236}">
                  <a16:creationId xmlns:a16="http://schemas.microsoft.com/office/drawing/2014/main" id="{6687433B-019E-D64D-BAC9-6E75DAC031FC}"/>
                </a:ext>
              </a:extLst>
            </p:cNvPr>
            <p:cNvSpPr/>
            <p:nvPr/>
          </p:nvSpPr>
          <p:spPr>
            <a:xfrm>
              <a:off x="7270370"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3" name="rc49">
              <a:extLst>
                <a:ext uri="{FF2B5EF4-FFF2-40B4-BE49-F238E27FC236}">
                  <a16:creationId xmlns:a16="http://schemas.microsoft.com/office/drawing/2014/main" id="{34190F5B-2214-284C-9674-83A28249B844}"/>
                </a:ext>
              </a:extLst>
            </p:cNvPr>
            <p:cNvSpPr/>
            <p:nvPr/>
          </p:nvSpPr>
          <p:spPr>
            <a:xfrm>
              <a:off x="7270370" y="3075940"/>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4" name="rc50">
              <a:extLst>
                <a:ext uri="{FF2B5EF4-FFF2-40B4-BE49-F238E27FC236}">
                  <a16:creationId xmlns:a16="http://schemas.microsoft.com/office/drawing/2014/main" id="{7A9C1C6F-F2A1-424E-B92C-458D9F533760}"/>
                </a:ext>
              </a:extLst>
            </p:cNvPr>
            <p:cNvSpPr/>
            <p:nvPr/>
          </p:nvSpPr>
          <p:spPr>
            <a:xfrm>
              <a:off x="7270370" y="3424162"/>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5" name="rc51">
              <a:extLst>
                <a:ext uri="{FF2B5EF4-FFF2-40B4-BE49-F238E27FC236}">
                  <a16:creationId xmlns:a16="http://schemas.microsoft.com/office/drawing/2014/main" id="{27368B2B-534E-1945-9AF9-54A96AC28E2F}"/>
                </a:ext>
              </a:extLst>
            </p:cNvPr>
            <p:cNvSpPr/>
            <p:nvPr/>
          </p:nvSpPr>
          <p:spPr>
            <a:xfrm>
              <a:off x="7270370" y="3772384"/>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6" name="rc52">
              <a:extLst>
                <a:ext uri="{FF2B5EF4-FFF2-40B4-BE49-F238E27FC236}">
                  <a16:creationId xmlns:a16="http://schemas.microsoft.com/office/drawing/2014/main" id="{95F4F496-9924-E847-86DD-236D811CFA04}"/>
                </a:ext>
              </a:extLst>
            </p:cNvPr>
            <p:cNvSpPr/>
            <p:nvPr/>
          </p:nvSpPr>
          <p:spPr>
            <a:xfrm>
              <a:off x="7618593"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7" name="rc53">
              <a:extLst>
                <a:ext uri="{FF2B5EF4-FFF2-40B4-BE49-F238E27FC236}">
                  <a16:creationId xmlns:a16="http://schemas.microsoft.com/office/drawing/2014/main" id="{B56FFDDB-25CB-214C-A8EE-51A0457B7E43}"/>
                </a:ext>
              </a:extLst>
            </p:cNvPr>
            <p:cNvSpPr/>
            <p:nvPr/>
          </p:nvSpPr>
          <p:spPr>
            <a:xfrm>
              <a:off x="7618593" y="3075940"/>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8" name="rc54">
              <a:extLst>
                <a:ext uri="{FF2B5EF4-FFF2-40B4-BE49-F238E27FC236}">
                  <a16:creationId xmlns:a16="http://schemas.microsoft.com/office/drawing/2014/main" id="{9BD41323-7842-A44A-9512-811604806BEE}"/>
                </a:ext>
              </a:extLst>
            </p:cNvPr>
            <p:cNvSpPr/>
            <p:nvPr/>
          </p:nvSpPr>
          <p:spPr>
            <a:xfrm>
              <a:off x="7618593" y="3424162"/>
              <a:ext cx="348222"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9" name="rc55">
              <a:extLst>
                <a:ext uri="{FF2B5EF4-FFF2-40B4-BE49-F238E27FC236}">
                  <a16:creationId xmlns:a16="http://schemas.microsoft.com/office/drawing/2014/main" id="{39E550E7-534A-1E4F-9C20-C94205142CFA}"/>
                </a:ext>
              </a:extLst>
            </p:cNvPr>
            <p:cNvSpPr/>
            <p:nvPr/>
          </p:nvSpPr>
          <p:spPr>
            <a:xfrm>
              <a:off x="7618593" y="3772384"/>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0" name="rc56">
              <a:extLst>
                <a:ext uri="{FF2B5EF4-FFF2-40B4-BE49-F238E27FC236}">
                  <a16:creationId xmlns:a16="http://schemas.microsoft.com/office/drawing/2014/main" id="{E1A244DA-F10A-3440-BE91-57B4E0A7A934}"/>
                </a:ext>
              </a:extLst>
            </p:cNvPr>
            <p:cNvSpPr/>
            <p:nvPr/>
          </p:nvSpPr>
          <p:spPr>
            <a:xfrm>
              <a:off x="7966815"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 name="rc57">
              <a:extLst>
                <a:ext uri="{FF2B5EF4-FFF2-40B4-BE49-F238E27FC236}">
                  <a16:creationId xmlns:a16="http://schemas.microsoft.com/office/drawing/2014/main" id="{F0860458-F887-784D-929B-AA3640AFC452}"/>
                </a:ext>
              </a:extLst>
            </p:cNvPr>
            <p:cNvSpPr/>
            <p:nvPr/>
          </p:nvSpPr>
          <p:spPr>
            <a:xfrm>
              <a:off x="7966815" y="3075940"/>
              <a:ext cx="348222" cy="348222"/>
            </a:xfrm>
            <a:prstGeom prst="rect">
              <a:avLst/>
            </a:prstGeom>
            <a:solidFill>
              <a:srgbClr val="D4F1E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2" name="rc58">
              <a:extLst>
                <a:ext uri="{FF2B5EF4-FFF2-40B4-BE49-F238E27FC236}">
                  <a16:creationId xmlns:a16="http://schemas.microsoft.com/office/drawing/2014/main" id="{73E6CE66-2F19-7540-AC79-93A5C5B2D925}"/>
                </a:ext>
              </a:extLst>
            </p:cNvPr>
            <p:cNvSpPr/>
            <p:nvPr/>
          </p:nvSpPr>
          <p:spPr>
            <a:xfrm>
              <a:off x="7966815"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3" name="rc59">
              <a:extLst>
                <a:ext uri="{FF2B5EF4-FFF2-40B4-BE49-F238E27FC236}">
                  <a16:creationId xmlns:a16="http://schemas.microsoft.com/office/drawing/2014/main" id="{9428DBC1-C8BF-3E46-82C3-B383DA6F8651}"/>
                </a:ext>
              </a:extLst>
            </p:cNvPr>
            <p:cNvSpPr/>
            <p:nvPr/>
          </p:nvSpPr>
          <p:spPr>
            <a:xfrm>
              <a:off x="7966815" y="3772384"/>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4" name="rc60">
              <a:extLst>
                <a:ext uri="{FF2B5EF4-FFF2-40B4-BE49-F238E27FC236}">
                  <a16:creationId xmlns:a16="http://schemas.microsoft.com/office/drawing/2014/main" id="{1D3F12E6-DE2A-2341-A2F3-FAB38EA22678}"/>
                </a:ext>
              </a:extLst>
            </p:cNvPr>
            <p:cNvSpPr/>
            <p:nvPr/>
          </p:nvSpPr>
          <p:spPr>
            <a:xfrm>
              <a:off x="8315037" y="2727718"/>
              <a:ext cx="348222"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5" name="rc61">
              <a:extLst>
                <a:ext uri="{FF2B5EF4-FFF2-40B4-BE49-F238E27FC236}">
                  <a16:creationId xmlns:a16="http://schemas.microsoft.com/office/drawing/2014/main" id="{F63D3A6C-6AA3-F647-A903-6C8168DC426A}"/>
                </a:ext>
              </a:extLst>
            </p:cNvPr>
            <p:cNvSpPr/>
            <p:nvPr/>
          </p:nvSpPr>
          <p:spPr>
            <a:xfrm>
              <a:off x="8315037" y="3075940"/>
              <a:ext cx="348222" cy="348222"/>
            </a:xfrm>
            <a:prstGeom prst="rect">
              <a:avLst/>
            </a:prstGeom>
            <a:solidFill>
              <a:srgbClr val="F9E7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6" name="rc62">
              <a:extLst>
                <a:ext uri="{FF2B5EF4-FFF2-40B4-BE49-F238E27FC236}">
                  <a16:creationId xmlns:a16="http://schemas.microsoft.com/office/drawing/2014/main" id="{DCE19B46-FC91-A544-9E20-CD8D7CE889BA}"/>
                </a:ext>
              </a:extLst>
            </p:cNvPr>
            <p:cNvSpPr/>
            <p:nvPr/>
          </p:nvSpPr>
          <p:spPr>
            <a:xfrm>
              <a:off x="8315037"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7" name="rc63">
              <a:extLst>
                <a:ext uri="{FF2B5EF4-FFF2-40B4-BE49-F238E27FC236}">
                  <a16:creationId xmlns:a16="http://schemas.microsoft.com/office/drawing/2014/main" id="{990F8C10-37A8-7446-B82A-FC717E44F309}"/>
                </a:ext>
              </a:extLst>
            </p:cNvPr>
            <p:cNvSpPr/>
            <p:nvPr/>
          </p:nvSpPr>
          <p:spPr>
            <a:xfrm>
              <a:off x="8315037" y="3772384"/>
              <a:ext cx="348222" cy="348222"/>
            </a:xfrm>
            <a:prstGeom prst="rect">
              <a:avLst/>
            </a:prstGeom>
            <a:solidFill>
              <a:srgbClr val="8CE2B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8" name="rc64">
              <a:extLst>
                <a:ext uri="{FF2B5EF4-FFF2-40B4-BE49-F238E27FC236}">
                  <a16:creationId xmlns:a16="http://schemas.microsoft.com/office/drawing/2014/main" id="{F0D55F20-5A6B-224E-B278-619D5840FD70}"/>
                </a:ext>
              </a:extLst>
            </p:cNvPr>
            <p:cNvSpPr/>
            <p:nvPr/>
          </p:nvSpPr>
          <p:spPr>
            <a:xfrm>
              <a:off x="8663259"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9" name="rc65">
              <a:extLst>
                <a:ext uri="{FF2B5EF4-FFF2-40B4-BE49-F238E27FC236}">
                  <a16:creationId xmlns:a16="http://schemas.microsoft.com/office/drawing/2014/main" id="{DE3AFC84-49E0-9144-8C00-ACB2C250877A}"/>
                </a:ext>
              </a:extLst>
            </p:cNvPr>
            <p:cNvSpPr/>
            <p:nvPr/>
          </p:nvSpPr>
          <p:spPr>
            <a:xfrm>
              <a:off x="8663259" y="3075940"/>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0" name="rc66">
              <a:extLst>
                <a:ext uri="{FF2B5EF4-FFF2-40B4-BE49-F238E27FC236}">
                  <a16:creationId xmlns:a16="http://schemas.microsoft.com/office/drawing/2014/main" id="{D63B2A8E-368C-594F-86A9-6FBB15429CCC}"/>
                </a:ext>
              </a:extLst>
            </p:cNvPr>
            <p:cNvSpPr/>
            <p:nvPr/>
          </p:nvSpPr>
          <p:spPr>
            <a:xfrm>
              <a:off x="8663259" y="3424162"/>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1" name="rc67">
              <a:extLst>
                <a:ext uri="{FF2B5EF4-FFF2-40B4-BE49-F238E27FC236}">
                  <a16:creationId xmlns:a16="http://schemas.microsoft.com/office/drawing/2014/main" id="{1FB15802-4C68-8149-8CCB-5B2CDB32E87C}"/>
                </a:ext>
              </a:extLst>
            </p:cNvPr>
            <p:cNvSpPr/>
            <p:nvPr/>
          </p:nvSpPr>
          <p:spPr>
            <a:xfrm>
              <a:off x="8663259" y="3772384"/>
              <a:ext cx="348222" cy="348222"/>
            </a:xfrm>
            <a:prstGeom prst="rect">
              <a:avLst/>
            </a:prstGeom>
            <a:solidFill>
              <a:srgbClr val="B8EB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2" name="rc68">
              <a:extLst>
                <a:ext uri="{FF2B5EF4-FFF2-40B4-BE49-F238E27FC236}">
                  <a16:creationId xmlns:a16="http://schemas.microsoft.com/office/drawing/2014/main" id="{9EDB8F9F-149E-B54B-B396-FB4963DFB476}"/>
                </a:ext>
              </a:extLst>
            </p:cNvPr>
            <p:cNvSpPr/>
            <p:nvPr/>
          </p:nvSpPr>
          <p:spPr>
            <a:xfrm>
              <a:off x="9011481"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3" name="rc69">
              <a:extLst>
                <a:ext uri="{FF2B5EF4-FFF2-40B4-BE49-F238E27FC236}">
                  <a16:creationId xmlns:a16="http://schemas.microsoft.com/office/drawing/2014/main" id="{8F859211-067F-624F-A149-AED8668A273A}"/>
                </a:ext>
              </a:extLst>
            </p:cNvPr>
            <p:cNvSpPr/>
            <p:nvPr/>
          </p:nvSpPr>
          <p:spPr>
            <a:xfrm>
              <a:off x="9011481" y="3075940"/>
              <a:ext cx="348222" cy="348222"/>
            </a:xfrm>
            <a:prstGeom prst="rect">
              <a:avLst/>
            </a:prstGeom>
            <a:solidFill>
              <a:srgbClr val="F9F2E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4" name="rc70">
              <a:extLst>
                <a:ext uri="{FF2B5EF4-FFF2-40B4-BE49-F238E27FC236}">
                  <a16:creationId xmlns:a16="http://schemas.microsoft.com/office/drawing/2014/main" id="{7F32CE14-9FF1-CE40-B6CF-40304B2DD47E}"/>
                </a:ext>
              </a:extLst>
            </p:cNvPr>
            <p:cNvSpPr/>
            <p:nvPr/>
          </p:nvSpPr>
          <p:spPr>
            <a:xfrm>
              <a:off x="9011481" y="3424162"/>
              <a:ext cx="348222" cy="348222"/>
            </a:xfrm>
            <a:prstGeom prst="rect">
              <a:avLst/>
            </a:prstGeom>
            <a:solidFill>
              <a:srgbClr val="F9EAC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5" name="rc71">
              <a:extLst>
                <a:ext uri="{FF2B5EF4-FFF2-40B4-BE49-F238E27FC236}">
                  <a16:creationId xmlns:a16="http://schemas.microsoft.com/office/drawing/2014/main" id="{F89A0432-E4E9-F84F-919E-192141586B52}"/>
                </a:ext>
              </a:extLst>
            </p:cNvPr>
            <p:cNvSpPr/>
            <p:nvPr/>
          </p:nvSpPr>
          <p:spPr>
            <a:xfrm>
              <a:off x="9011481" y="3772384"/>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6" name="rc72">
              <a:extLst>
                <a:ext uri="{FF2B5EF4-FFF2-40B4-BE49-F238E27FC236}">
                  <a16:creationId xmlns:a16="http://schemas.microsoft.com/office/drawing/2014/main" id="{DA18BB68-8CBC-E94B-AC71-CC444CA2D3E5}"/>
                </a:ext>
              </a:extLst>
            </p:cNvPr>
            <p:cNvSpPr/>
            <p:nvPr/>
          </p:nvSpPr>
          <p:spPr>
            <a:xfrm>
              <a:off x="9359703" y="2727718"/>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7" name="rc73">
              <a:extLst>
                <a:ext uri="{FF2B5EF4-FFF2-40B4-BE49-F238E27FC236}">
                  <a16:creationId xmlns:a16="http://schemas.microsoft.com/office/drawing/2014/main" id="{2ABDBB70-D965-AC42-813D-CB01E328A5BD}"/>
                </a:ext>
              </a:extLst>
            </p:cNvPr>
            <p:cNvSpPr/>
            <p:nvPr/>
          </p:nvSpPr>
          <p:spPr>
            <a:xfrm>
              <a:off x="9359703" y="3075940"/>
              <a:ext cx="348222" cy="348222"/>
            </a:xfrm>
            <a:prstGeom prst="rect">
              <a:avLst/>
            </a:prstGeom>
            <a:solidFill>
              <a:srgbClr val="F9F2E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8" name="rc74">
              <a:extLst>
                <a:ext uri="{FF2B5EF4-FFF2-40B4-BE49-F238E27FC236}">
                  <a16:creationId xmlns:a16="http://schemas.microsoft.com/office/drawing/2014/main" id="{033213CD-475B-4842-BD3F-1273BF1B3637}"/>
                </a:ext>
              </a:extLst>
            </p:cNvPr>
            <p:cNvSpPr/>
            <p:nvPr/>
          </p:nvSpPr>
          <p:spPr>
            <a:xfrm>
              <a:off x="9359703" y="3424162"/>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69" name="rc75">
              <a:extLst>
                <a:ext uri="{FF2B5EF4-FFF2-40B4-BE49-F238E27FC236}">
                  <a16:creationId xmlns:a16="http://schemas.microsoft.com/office/drawing/2014/main" id="{9DE3F821-9301-414A-AF7C-3FFC17908946}"/>
                </a:ext>
              </a:extLst>
            </p:cNvPr>
            <p:cNvSpPr/>
            <p:nvPr/>
          </p:nvSpPr>
          <p:spPr>
            <a:xfrm>
              <a:off x="9359703" y="3772384"/>
              <a:ext cx="348222"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0" name="rc76">
              <a:extLst>
                <a:ext uri="{FF2B5EF4-FFF2-40B4-BE49-F238E27FC236}">
                  <a16:creationId xmlns:a16="http://schemas.microsoft.com/office/drawing/2014/main" id="{7B18FAE4-8E78-374A-ABF3-75F0FB211DF8}"/>
                </a:ext>
              </a:extLst>
            </p:cNvPr>
            <p:cNvSpPr/>
            <p:nvPr/>
          </p:nvSpPr>
          <p:spPr>
            <a:xfrm>
              <a:off x="9707925" y="2727718"/>
              <a:ext cx="348219"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1" name="rc77">
              <a:extLst>
                <a:ext uri="{FF2B5EF4-FFF2-40B4-BE49-F238E27FC236}">
                  <a16:creationId xmlns:a16="http://schemas.microsoft.com/office/drawing/2014/main" id="{DD5B66BD-93AF-724E-B4D8-FA483AE012CC}"/>
                </a:ext>
              </a:extLst>
            </p:cNvPr>
            <p:cNvSpPr/>
            <p:nvPr/>
          </p:nvSpPr>
          <p:spPr>
            <a:xfrm>
              <a:off x="9707925" y="3075940"/>
              <a:ext cx="348219"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2" name="rc78">
              <a:extLst>
                <a:ext uri="{FF2B5EF4-FFF2-40B4-BE49-F238E27FC236}">
                  <a16:creationId xmlns:a16="http://schemas.microsoft.com/office/drawing/2014/main" id="{374C5EC8-3071-F54E-9151-B175164F407B}"/>
                </a:ext>
              </a:extLst>
            </p:cNvPr>
            <p:cNvSpPr/>
            <p:nvPr/>
          </p:nvSpPr>
          <p:spPr>
            <a:xfrm>
              <a:off x="9707925" y="3424162"/>
              <a:ext cx="348219"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3" name="rc79">
              <a:extLst>
                <a:ext uri="{FF2B5EF4-FFF2-40B4-BE49-F238E27FC236}">
                  <a16:creationId xmlns:a16="http://schemas.microsoft.com/office/drawing/2014/main" id="{A99551E7-D3C2-C944-B3D5-E08E4EE7EDA0}"/>
                </a:ext>
              </a:extLst>
            </p:cNvPr>
            <p:cNvSpPr/>
            <p:nvPr/>
          </p:nvSpPr>
          <p:spPr>
            <a:xfrm>
              <a:off x="9707925" y="3772384"/>
              <a:ext cx="348219" cy="348222"/>
            </a:xfrm>
            <a:prstGeom prst="rect">
              <a:avLst/>
            </a:prstGeom>
            <a:solidFill>
              <a:srgbClr val="CBEFD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4" name="rc80">
              <a:extLst>
                <a:ext uri="{FF2B5EF4-FFF2-40B4-BE49-F238E27FC236}">
                  <a16:creationId xmlns:a16="http://schemas.microsoft.com/office/drawing/2014/main" id="{024CD8A5-536E-254B-B85A-AE75EE4081B5}"/>
                </a:ext>
              </a:extLst>
            </p:cNvPr>
            <p:cNvSpPr/>
            <p:nvPr/>
          </p:nvSpPr>
          <p:spPr>
            <a:xfrm>
              <a:off x="10056147"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5" name="rc81">
              <a:extLst>
                <a:ext uri="{FF2B5EF4-FFF2-40B4-BE49-F238E27FC236}">
                  <a16:creationId xmlns:a16="http://schemas.microsoft.com/office/drawing/2014/main" id="{81D355FB-63E5-6D41-B255-3438C8B7EA75}"/>
                </a:ext>
              </a:extLst>
            </p:cNvPr>
            <p:cNvSpPr/>
            <p:nvPr/>
          </p:nvSpPr>
          <p:spPr>
            <a:xfrm>
              <a:off x="10056147" y="3075940"/>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6" name="rc82">
              <a:extLst>
                <a:ext uri="{FF2B5EF4-FFF2-40B4-BE49-F238E27FC236}">
                  <a16:creationId xmlns:a16="http://schemas.microsoft.com/office/drawing/2014/main" id="{DF939CD8-93A5-6847-831C-29AD32DA8368}"/>
                </a:ext>
              </a:extLst>
            </p:cNvPr>
            <p:cNvSpPr/>
            <p:nvPr/>
          </p:nvSpPr>
          <p:spPr>
            <a:xfrm>
              <a:off x="10056147" y="3424162"/>
              <a:ext cx="348222" cy="348222"/>
            </a:xfrm>
            <a:prstGeom prst="rect">
              <a:avLst/>
            </a:prstGeom>
            <a:solidFill>
              <a:srgbClr val="F1F7F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77" name="rc83">
              <a:extLst>
                <a:ext uri="{FF2B5EF4-FFF2-40B4-BE49-F238E27FC236}">
                  <a16:creationId xmlns:a16="http://schemas.microsoft.com/office/drawing/2014/main" id="{46F580C3-C721-F147-A764-592942E84F86}"/>
                </a:ext>
              </a:extLst>
            </p:cNvPr>
            <p:cNvSpPr/>
            <p:nvPr/>
          </p:nvSpPr>
          <p:spPr>
            <a:xfrm>
              <a:off x="10056147" y="3772384"/>
              <a:ext cx="348222" cy="348222"/>
            </a:xfrm>
            <a:prstGeom prst="rect">
              <a:avLst/>
            </a:prstGeom>
            <a:solidFill>
              <a:srgbClr val="C1EDD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0" name="rc176">
              <a:extLst>
                <a:ext uri="{FF2B5EF4-FFF2-40B4-BE49-F238E27FC236}">
                  <a16:creationId xmlns:a16="http://schemas.microsoft.com/office/drawing/2014/main" id="{16E6A3EE-E564-0D4C-809C-BB3DC1B91EB4}"/>
                </a:ext>
              </a:extLst>
            </p:cNvPr>
            <p:cNvSpPr/>
            <p:nvPr/>
          </p:nvSpPr>
          <p:spPr>
            <a:xfrm>
              <a:off x="13066746"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1" name="rc177">
              <a:extLst>
                <a:ext uri="{FF2B5EF4-FFF2-40B4-BE49-F238E27FC236}">
                  <a16:creationId xmlns:a16="http://schemas.microsoft.com/office/drawing/2014/main" id="{FE327CC6-711D-0147-9CA1-DEC60412E372}"/>
                </a:ext>
              </a:extLst>
            </p:cNvPr>
            <p:cNvSpPr/>
            <p:nvPr/>
          </p:nvSpPr>
          <p:spPr>
            <a:xfrm>
              <a:off x="13066746"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2" name="rc178">
              <a:extLst>
                <a:ext uri="{FF2B5EF4-FFF2-40B4-BE49-F238E27FC236}">
                  <a16:creationId xmlns:a16="http://schemas.microsoft.com/office/drawing/2014/main" id="{EABB784D-841E-3046-A355-A5CC3D474BF9}"/>
                </a:ext>
              </a:extLst>
            </p:cNvPr>
            <p:cNvSpPr/>
            <p:nvPr/>
          </p:nvSpPr>
          <p:spPr>
            <a:xfrm>
              <a:off x="13066746" y="3424162"/>
              <a:ext cx="348222" cy="348222"/>
            </a:xfrm>
            <a:prstGeom prst="rect">
              <a:avLst/>
            </a:prstGeom>
            <a:solidFill>
              <a:srgbClr val="FF006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3" name="rc179">
              <a:extLst>
                <a:ext uri="{FF2B5EF4-FFF2-40B4-BE49-F238E27FC236}">
                  <a16:creationId xmlns:a16="http://schemas.microsoft.com/office/drawing/2014/main" id="{6B204F29-081A-2F41-BD0C-1C1F533BC45F}"/>
                </a:ext>
              </a:extLst>
            </p:cNvPr>
            <p:cNvSpPr/>
            <p:nvPr/>
          </p:nvSpPr>
          <p:spPr>
            <a:xfrm>
              <a:off x="13066746"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4" name="rc180">
              <a:extLst>
                <a:ext uri="{FF2B5EF4-FFF2-40B4-BE49-F238E27FC236}">
                  <a16:creationId xmlns:a16="http://schemas.microsoft.com/office/drawing/2014/main" id="{534C7E2B-BD10-914F-8B6F-5324F3193F7A}"/>
                </a:ext>
              </a:extLst>
            </p:cNvPr>
            <p:cNvSpPr/>
            <p:nvPr/>
          </p:nvSpPr>
          <p:spPr>
            <a:xfrm>
              <a:off x="13374278" y="2727718"/>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5" name="rc181">
              <a:extLst>
                <a:ext uri="{FF2B5EF4-FFF2-40B4-BE49-F238E27FC236}">
                  <a16:creationId xmlns:a16="http://schemas.microsoft.com/office/drawing/2014/main" id="{1CCF4670-AA06-F945-BC61-EFB945D4998F}"/>
                </a:ext>
              </a:extLst>
            </p:cNvPr>
            <p:cNvSpPr/>
            <p:nvPr/>
          </p:nvSpPr>
          <p:spPr>
            <a:xfrm>
              <a:off x="13374278" y="3075940"/>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6" name="rc182">
              <a:extLst>
                <a:ext uri="{FF2B5EF4-FFF2-40B4-BE49-F238E27FC236}">
                  <a16:creationId xmlns:a16="http://schemas.microsoft.com/office/drawing/2014/main" id="{B4A18645-0C7C-C149-BD47-AB43EC5AC48A}"/>
                </a:ext>
              </a:extLst>
            </p:cNvPr>
            <p:cNvSpPr/>
            <p:nvPr/>
          </p:nvSpPr>
          <p:spPr>
            <a:xfrm>
              <a:off x="13374278" y="3424162"/>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7" name="rc183">
              <a:extLst>
                <a:ext uri="{FF2B5EF4-FFF2-40B4-BE49-F238E27FC236}">
                  <a16:creationId xmlns:a16="http://schemas.microsoft.com/office/drawing/2014/main" id="{B414C143-2762-914F-BC93-CA3306598C12}"/>
                </a:ext>
              </a:extLst>
            </p:cNvPr>
            <p:cNvSpPr/>
            <p:nvPr/>
          </p:nvSpPr>
          <p:spPr>
            <a:xfrm>
              <a:off x="13374278" y="3772384"/>
              <a:ext cx="348222" cy="348222"/>
            </a:xfrm>
            <a:prstGeom prst="rect">
              <a:avLst/>
            </a:prstGeom>
            <a:solidFill>
              <a:srgbClr val="FE2C5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8" name="rc184">
              <a:extLst>
                <a:ext uri="{FF2B5EF4-FFF2-40B4-BE49-F238E27FC236}">
                  <a16:creationId xmlns:a16="http://schemas.microsoft.com/office/drawing/2014/main" id="{C821BB9A-CDAA-1E42-B6EB-480219CCC6C7}"/>
                </a:ext>
              </a:extLst>
            </p:cNvPr>
            <p:cNvSpPr/>
            <p:nvPr/>
          </p:nvSpPr>
          <p:spPr>
            <a:xfrm>
              <a:off x="13722501"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79" name="rc185">
              <a:extLst>
                <a:ext uri="{FF2B5EF4-FFF2-40B4-BE49-F238E27FC236}">
                  <a16:creationId xmlns:a16="http://schemas.microsoft.com/office/drawing/2014/main" id="{1F970433-04C5-F346-B4CD-9099239EE22A}"/>
                </a:ext>
              </a:extLst>
            </p:cNvPr>
            <p:cNvSpPr/>
            <p:nvPr/>
          </p:nvSpPr>
          <p:spPr>
            <a:xfrm>
              <a:off x="13722501" y="3075940"/>
              <a:ext cx="348222" cy="348222"/>
            </a:xfrm>
            <a:prstGeom prst="rect">
              <a:avLst/>
            </a:prstGeom>
            <a:solidFill>
              <a:srgbClr val="B3EAD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0" name="rc186">
              <a:extLst>
                <a:ext uri="{FF2B5EF4-FFF2-40B4-BE49-F238E27FC236}">
                  <a16:creationId xmlns:a16="http://schemas.microsoft.com/office/drawing/2014/main" id="{7FDA7B85-4E9C-E64B-8289-A2748AE217CF}"/>
                </a:ext>
              </a:extLst>
            </p:cNvPr>
            <p:cNvSpPr/>
            <p:nvPr/>
          </p:nvSpPr>
          <p:spPr>
            <a:xfrm>
              <a:off x="13722501" y="3424162"/>
              <a:ext cx="348222" cy="348222"/>
            </a:xfrm>
            <a:prstGeom prst="rect">
              <a:avLst/>
            </a:prstGeom>
            <a:solidFill>
              <a:srgbClr val="F9EAC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1" name="rc187">
              <a:extLst>
                <a:ext uri="{FF2B5EF4-FFF2-40B4-BE49-F238E27FC236}">
                  <a16:creationId xmlns:a16="http://schemas.microsoft.com/office/drawing/2014/main" id="{9D7174C0-3CD6-D045-A77F-61AF99CCA724}"/>
                </a:ext>
              </a:extLst>
            </p:cNvPr>
            <p:cNvSpPr/>
            <p:nvPr/>
          </p:nvSpPr>
          <p:spPr>
            <a:xfrm>
              <a:off x="13722501" y="3772384"/>
              <a:ext cx="348222" cy="348222"/>
            </a:xfrm>
            <a:prstGeom prst="rect">
              <a:avLst/>
            </a:prstGeom>
            <a:solidFill>
              <a:srgbClr val="FB9C3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2" name="rc188">
              <a:extLst>
                <a:ext uri="{FF2B5EF4-FFF2-40B4-BE49-F238E27FC236}">
                  <a16:creationId xmlns:a16="http://schemas.microsoft.com/office/drawing/2014/main" id="{8A8DBB1B-E70C-034A-BFD9-AFABCF211B28}"/>
                </a:ext>
              </a:extLst>
            </p:cNvPr>
            <p:cNvSpPr/>
            <p:nvPr/>
          </p:nvSpPr>
          <p:spPr>
            <a:xfrm>
              <a:off x="14070723"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3" name="rc189">
              <a:extLst>
                <a:ext uri="{FF2B5EF4-FFF2-40B4-BE49-F238E27FC236}">
                  <a16:creationId xmlns:a16="http://schemas.microsoft.com/office/drawing/2014/main" id="{B8ECA96D-E3FF-D243-8267-A426FA3D14F5}"/>
                </a:ext>
              </a:extLst>
            </p:cNvPr>
            <p:cNvSpPr/>
            <p:nvPr/>
          </p:nvSpPr>
          <p:spPr>
            <a:xfrm>
              <a:off x="14070723" y="3075940"/>
              <a:ext cx="348222" cy="348222"/>
            </a:xfrm>
            <a:prstGeom prst="rect">
              <a:avLst/>
            </a:prstGeom>
            <a:solidFill>
              <a:srgbClr val="C6EED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4" name="rc190">
              <a:extLst>
                <a:ext uri="{FF2B5EF4-FFF2-40B4-BE49-F238E27FC236}">
                  <a16:creationId xmlns:a16="http://schemas.microsoft.com/office/drawing/2014/main" id="{E5D7A1A8-E66A-084E-A5E4-A634305E2D07}"/>
                </a:ext>
              </a:extLst>
            </p:cNvPr>
            <p:cNvSpPr/>
            <p:nvPr/>
          </p:nvSpPr>
          <p:spPr>
            <a:xfrm>
              <a:off x="14070723" y="3424162"/>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5" name="rc191">
              <a:extLst>
                <a:ext uri="{FF2B5EF4-FFF2-40B4-BE49-F238E27FC236}">
                  <a16:creationId xmlns:a16="http://schemas.microsoft.com/office/drawing/2014/main" id="{F3BB801F-2E4E-AE4F-B9CD-11760ADFE10E}"/>
                </a:ext>
              </a:extLst>
            </p:cNvPr>
            <p:cNvSpPr/>
            <p:nvPr/>
          </p:nvSpPr>
          <p:spPr>
            <a:xfrm>
              <a:off x="14070723" y="3772384"/>
              <a:ext cx="348222" cy="348222"/>
            </a:xfrm>
            <a:prstGeom prst="rect">
              <a:avLst/>
            </a:prstGeom>
            <a:solidFill>
              <a:srgbClr val="FB8D3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6" name="rc192">
              <a:extLst>
                <a:ext uri="{FF2B5EF4-FFF2-40B4-BE49-F238E27FC236}">
                  <a16:creationId xmlns:a16="http://schemas.microsoft.com/office/drawing/2014/main" id="{50DEC487-91CA-314A-AA75-DE4918C53807}"/>
                </a:ext>
              </a:extLst>
            </p:cNvPr>
            <p:cNvSpPr/>
            <p:nvPr/>
          </p:nvSpPr>
          <p:spPr>
            <a:xfrm>
              <a:off x="14418945"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7" name="rc193">
              <a:extLst>
                <a:ext uri="{FF2B5EF4-FFF2-40B4-BE49-F238E27FC236}">
                  <a16:creationId xmlns:a16="http://schemas.microsoft.com/office/drawing/2014/main" id="{8EFC0DE1-C7C1-8941-8707-0A8A0728B341}"/>
                </a:ext>
              </a:extLst>
            </p:cNvPr>
            <p:cNvSpPr/>
            <p:nvPr/>
          </p:nvSpPr>
          <p:spPr>
            <a:xfrm>
              <a:off x="14418945" y="3075940"/>
              <a:ext cx="348222" cy="348222"/>
            </a:xfrm>
            <a:prstGeom prst="rect">
              <a:avLst/>
            </a:prstGeom>
            <a:solidFill>
              <a:srgbClr val="ECF6F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8" name="rc194">
              <a:extLst>
                <a:ext uri="{FF2B5EF4-FFF2-40B4-BE49-F238E27FC236}">
                  <a16:creationId xmlns:a16="http://schemas.microsoft.com/office/drawing/2014/main" id="{D23BE3B3-CEA0-684F-BBE9-CEBEC5CA99E7}"/>
                </a:ext>
              </a:extLst>
            </p:cNvPr>
            <p:cNvSpPr/>
            <p:nvPr/>
          </p:nvSpPr>
          <p:spPr>
            <a:xfrm>
              <a:off x="14418945" y="3424162"/>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89" name="rc195">
              <a:extLst>
                <a:ext uri="{FF2B5EF4-FFF2-40B4-BE49-F238E27FC236}">
                  <a16:creationId xmlns:a16="http://schemas.microsoft.com/office/drawing/2014/main" id="{CB82861B-B9DE-2E4F-8D5E-20F65BB2DAE3}"/>
                </a:ext>
              </a:extLst>
            </p:cNvPr>
            <p:cNvSpPr/>
            <p:nvPr/>
          </p:nvSpPr>
          <p:spPr>
            <a:xfrm>
              <a:off x="14418945" y="3772384"/>
              <a:ext cx="348222" cy="348222"/>
            </a:xfrm>
            <a:prstGeom prst="rect">
              <a:avLst/>
            </a:prstGeom>
            <a:solidFill>
              <a:srgbClr val="FBA32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0" name="rc196">
              <a:extLst>
                <a:ext uri="{FF2B5EF4-FFF2-40B4-BE49-F238E27FC236}">
                  <a16:creationId xmlns:a16="http://schemas.microsoft.com/office/drawing/2014/main" id="{082F2F98-45A1-754F-84A5-502BFF6A1BD6}"/>
                </a:ext>
              </a:extLst>
            </p:cNvPr>
            <p:cNvSpPr/>
            <p:nvPr/>
          </p:nvSpPr>
          <p:spPr>
            <a:xfrm>
              <a:off x="14767167"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1" name="rc197">
              <a:extLst>
                <a:ext uri="{FF2B5EF4-FFF2-40B4-BE49-F238E27FC236}">
                  <a16:creationId xmlns:a16="http://schemas.microsoft.com/office/drawing/2014/main" id="{9BB6BF7B-C3B2-4E46-BE2B-96D124F66C16}"/>
                </a:ext>
              </a:extLst>
            </p:cNvPr>
            <p:cNvSpPr/>
            <p:nvPr/>
          </p:nvSpPr>
          <p:spPr>
            <a:xfrm>
              <a:off x="14767167" y="3075940"/>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2" name="rc198">
              <a:extLst>
                <a:ext uri="{FF2B5EF4-FFF2-40B4-BE49-F238E27FC236}">
                  <a16:creationId xmlns:a16="http://schemas.microsoft.com/office/drawing/2014/main" id="{DE4FC1C3-E49C-FB40-A413-FF48A3005C90}"/>
                </a:ext>
              </a:extLst>
            </p:cNvPr>
            <p:cNvSpPr/>
            <p:nvPr/>
          </p:nvSpPr>
          <p:spPr>
            <a:xfrm>
              <a:off x="14767167" y="3424162"/>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3" name="rc199">
              <a:extLst>
                <a:ext uri="{FF2B5EF4-FFF2-40B4-BE49-F238E27FC236}">
                  <a16:creationId xmlns:a16="http://schemas.microsoft.com/office/drawing/2014/main" id="{1BFCCE53-86C3-EA4D-B017-346DF5C59ACA}"/>
                </a:ext>
              </a:extLst>
            </p:cNvPr>
            <p:cNvSpPr/>
            <p:nvPr/>
          </p:nvSpPr>
          <p:spPr>
            <a:xfrm>
              <a:off x="14767167" y="3772384"/>
              <a:ext cx="348222" cy="348222"/>
            </a:xfrm>
            <a:prstGeom prst="rect">
              <a:avLst/>
            </a:prstGeom>
            <a:solidFill>
              <a:srgbClr val="FC7E3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4" name="rc200">
              <a:extLst>
                <a:ext uri="{FF2B5EF4-FFF2-40B4-BE49-F238E27FC236}">
                  <a16:creationId xmlns:a16="http://schemas.microsoft.com/office/drawing/2014/main" id="{37EF00D7-77D1-2446-B0AF-254D5C5BDBE1}"/>
                </a:ext>
              </a:extLst>
            </p:cNvPr>
            <p:cNvSpPr/>
            <p:nvPr/>
          </p:nvSpPr>
          <p:spPr>
            <a:xfrm>
              <a:off x="15115389"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5" name="rc201">
              <a:extLst>
                <a:ext uri="{FF2B5EF4-FFF2-40B4-BE49-F238E27FC236}">
                  <a16:creationId xmlns:a16="http://schemas.microsoft.com/office/drawing/2014/main" id="{1819F8F3-573F-8B49-B204-81DA0FF287B0}"/>
                </a:ext>
              </a:extLst>
            </p:cNvPr>
            <p:cNvSpPr/>
            <p:nvPr/>
          </p:nvSpPr>
          <p:spPr>
            <a:xfrm>
              <a:off x="15115389" y="3075940"/>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6" name="rc202">
              <a:extLst>
                <a:ext uri="{FF2B5EF4-FFF2-40B4-BE49-F238E27FC236}">
                  <a16:creationId xmlns:a16="http://schemas.microsoft.com/office/drawing/2014/main" id="{51739D1D-920E-4340-8248-158675DD3C46}"/>
                </a:ext>
              </a:extLst>
            </p:cNvPr>
            <p:cNvSpPr/>
            <p:nvPr/>
          </p:nvSpPr>
          <p:spPr>
            <a:xfrm>
              <a:off x="15115389" y="3424162"/>
              <a:ext cx="348222" cy="348222"/>
            </a:xfrm>
            <a:prstGeom prst="rect">
              <a:avLst/>
            </a:prstGeom>
            <a:solidFill>
              <a:srgbClr val="FD345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7" name="rc203">
              <a:extLst>
                <a:ext uri="{FF2B5EF4-FFF2-40B4-BE49-F238E27FC236}">
                  <a16:creationId xmlns:a16="http://schemas.microsoft.com/office/drawing/2014/main" id="{72E463D8-9E45-284D-8B91-64379D7801C1}"/>
                </a:ext>
              </a:extLst>
            </p:cNvPr>
            <p:cNvSpPr/>
            <p:nvPr/>
          </p:nvSpPr>
          <p:spPr>
            <a:xfrm>
              <a:off x="15115389" y="3772384"/>
              <a:ext cx="348222" cy="348222"/>
            </a:xfrm>
            <a:prstGeom prst="rect">
              <a:avLst/>
            </a:prstGeom>
            <a:solidFill>
              <a:srgbClr val="FF006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8" name="rc204">
              <a:extLst>
                <a:ext uri="{FF2B5EF4-FFF2-40B4-BE49-F238E27FC236}">
                  <a16:creationId xmlns:a16="http://schemas.microsoft.com/office/drawing/2014/main" id="{98C3E00D-789E-BF40-B98C-3343C25EEDDE}"/>
                </a:ext>
              </a:extLst>
            </p:cNvPr>
            <p:cNvSpPr/>
            <p:nvPr/>
          </p:nvSpPr>
          <p:spPr>
            <a:xfrm>
              <a:off x="15463611"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199" name="rc205">
              <a:extLst>
                <a:ext uri="{FF2B5EF4-FFF2-40B4-BE49-F238E27FC236}">
                  <a16:creationId xmlns:a16="http://schemas.microsoft.com/office/drawing/2014/main" id="{1DD5CEAE-3C69-DF4A-8261-19494C28AEEA}"/>
                </a:ext>
              </a:extLst>
            </p:cNvPr>
            <p:cNvSpPr/>
            <p:nvPr/>
          </p:nvSpPr>
          <p:spPr>
            <a:xfrm>
              <a:off x="15463611" y="3075940"/>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0" name="rc206">
              <a:extLst>
                <a:ext uri="{FF2B5EF4-FFF2-40B4-BE49-F238E27FC236}">
                  <a16:creationId xmlns:a16="http://schemas.microsoft.com/office/drawing/2014/main" id="{DD8315BE-0D39-7E44-8DC8-7993152DC3D4}"/>
                </a:ext>
              </a:extLst>
            </p:cNvPr>
            <p:cNvSpPr/>
            <p:nvPr/>
          </p:nvSpPr>
          <p:spPr>
            <a:xfrm>
              <a:off x="15463611" y="3424162"/>
              <a:ext cx="348222" cy="348222"/>
            </a:xfrm>
            <a:prstGeom prst="rect">
              <a:avLst/>
            </a:prstGeom>
            <a:solidFill>
              <a:srgbClr val="FE1D5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1" name="rc207">
              <a:extLst>
                <a:ext uri="{FF2B5EF4-FFF2-40B4-BE49-F238E27FC236}">
                  <a16:creationId xmlns:a16="http://schemas.microsoft.com/office/drawing/2014/main" id="{0D75A26F-FB21-3B4F-AE87-536DEE7CD127}"/>
                </a:ext>
              </a:extLst>
            </p:cNvPr>
            <p:cNvSpPr/>
            <p:nvPr/>
          </p:nvSpPr>
          <p:spPr>
            <a:xfrm>
              <a:off x="15463611" y="3772384"/>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2" name="rc208">
              <a:extLst>
                <a:ext uri="{FF2B5EF4-FFF2-40B4-BE49-F238E27FC236}">
                  <a16:creationId xmlns:a16="http://schemas.microsoft.com/office/drawing/2014/main" id="{1EE9936D-729E-744C-A817-B394104C5026}"/>
                </a:ext>
              </a:extLst>
            </p:cNvPr>
            <p:cNvSpPr/>
            <p:nvPr/>
          </p:nvSpPr>
          <p:spPr>
            <a:xfrm>
              <a:off x="15811833" y="2727718"/>
              <a:ext cx="348222" cy="348222"/>
            </a:xfrm>
            <a:prstGeom prst="rect">
              <a:avLst/>
            </a:prstGeom>
            <a:solidFill>
              <a:srgbClr val="FAD88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3" name="rc209">
              <a:extLst>
                <a:ext uri="{FF2B5EF4-FFF2-40B4-BE49-F238E27FC236}">
                  <a16:creationId xmlns:a16="http://schemas.microsoft.com/office/drawing/2014/main" id="{CB0F8F19-36B9-DB48-9F5E-2FE5D3997178}"/>
                </a:ext>
              </a:extLst>
            </p:cNvPr>
            <p:cNvSpPr/>
            <p:nvPr/>
          </p:nvSpPr>
          <p:spPr>
            <a:xfrm>
              <a:off x="15811833"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4" name="rc210">
              <a:extLst>
                <a:ext uri="{FF2B5EF4-FFF2-40B4-BE49-F238E27FC236}">
                  <a16:creationId xmlns:a16="http://schemas.microsoft.com/office/drawing/2014/main" id="{33226192-FDE0-9F40-9598-099244BCC77A}"/>
                </a:ext>
              </a:extLst>
            </p:cNvPr>
            <p:cNvSpPr/>
            <p:nvPr/>
          </p:nvSpPr>
          <p:spPr>
            <a:xfrm>
              <a:off x="15811833" y="3424162"/>
              <a:ext cx="348222" cy="348222"/>
            </a:xfrm>
            <a:prstGeom prst="rect">
              <a:avLst/>
            </a:prstGeom>
            <a:solidFill>
              <a:srgbClr val="FE1D5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5" name="rc211">
              <a:extLst>
                <a:ext uri="{FF2B5EF4-FFF2-40B4-BE49-F238E27FC236}">
                  <a16:creationId xmlns:a16="http://schemas.microsoft.com/office/drawing/2014/main" id="{D4404D33-13E5-C24B-965C-CB26B481CCC9}"/>
                </a:ext>
              </a:extLst>
            </p:cNvPr>
            <p:cNvSpPr/>
            <p:nvPr/>
          </p:nvSpPr>
          <p:spPr>
            <a:xfrm>
              <a:off x="15811833" y="3772384"/>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6" name="rc212">
              <a:extLst>
                <a:ext uri="{FF2B5EF4-FFF2-40B4-BE49-F238E27FC236}">
                  <a16:creationId xmlns:a16="http://schemas.microsoft.com/office/drawing/2014/main" id="{004B81A0-C862-E148-95F5-E4F36BA8A581}"/>
                </a:ext>
              </a:extLst>
            </p:cNvPr>
            <p:cNvSpPr/>
            <p:nvPr/>
          </p:nvSpPr>
          <p:spPr>
            <a:xfrm>
              <a:off x="16160055" y="2727718"/>
              <a:ext cx="348222"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7" name="rc213">
              <a:extLst>
                <a:ext uri="{FF2B5EF4-FFF2-40B4-BE49-F238E27FC236}">
                  <a16:creationId xmlns:a16="http://schemas.microsoft.com/office/drawing/2014/main" id="{A0F01990-74BA-FF45-87A2-C3D6753134B5}"/>
                </a:ext>
              </a:extLst>
            </p:cNvPr>
            <p:cNvSpPr/>
            <p:nvPr/>
          </p:nvSpPr>
          <p:spPr>
            <a:xfrm>
              <a:off x="16160055" y="3075940"/>
              <a:ext cx="348222" cy="348222"/>
            </a:xfrm>
            <a:prstGeom prst="rect">
              <a:avLst/>
            </a:prstGeom>
            <a:solidFill>
              <a:srgbClr val="F9E0A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8" name="rc214">
              <a:extLst>
                <a:ext uri="{FF2B5EF4-FFF2-40B4-BE49-F238E27FC236}">
                  <a16:creationId xmlns:a16="http://schemas.microsoft.com/office/drawing/2014/main" id="{E50D5E4F-94CD-4B4E-A3AD-3BB3C33E0647}"/>
                </a:ext>
              </a:extLst>
            </p:cNvPr>
            <p:cNvSpPr/>
            <p:nvPr/>
          </p:nvSpPr>
          <p:spPr>
            <a:xfrm>
              <a:off x="16160055" y="3424162"/>
              <a:ext cx="348222" cy="348222"/>
            </a:xfrm>
            <a:prstGeom prst="rect">
              <a:avLst/>
            </a:prstGeom>
            <a:solidFill>
              <a:srgbClr val="FBA32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09" name="rc215">
              <a:extLst>
                <a:ext uri="{FF2B5EF4-FFF2-40B4-BE49-F238E27FC236}">
                  <a16:creationId xmlns:a16="http://schemas.microsoft.com/office/drawing/2014/main" id="{A1D07B9B-9DBA-CF49-8CB8-14A2931F7B58}"/>
                </a:ext>
              </a:extLst>
            </p:cNvPr>
            <p:cNvSpPr/>
            <p:nvPr/>
          </p:nvSpPr>
          <p:spPr>
            <a:xfrm>
              <a:off x="16160055" y="3772384"/>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0" name="rc216">
              <a:extLst>
                <a:ext uri="{FF2B5EF4-FFF2-40B4-BE49-F238E27FC236}">
                  <a16:creationId xmlns:a16="http://schemas.microsoft.com/office/drawing/2014/main" id="{CB5915C8-8959-9049-82C2-BEB77D3BE755}"/>
                </a:ext>
              </a:extLst>
            </p:cNvPr>
            <p:cNvSpPr/>
            <p:nvPr/>
          </p:nvSpPr>
          <p:spPr>
            <a:xfrm>
              <a:off x="16508277" y="2727718"/>
              <a:ext cx="348222" cy="348222"/>
            </a:xfrm>
            <a:prstGeom prst="rect">
              <a:avLst/>
            </a:prstGeom>
            <a:solidFill>
              <a:srgbClr val="FAD88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1" name="rc217">
              <a:extLst>
                <a:ext uri="{FF2B5EF4-FFF2-40B4-BE49-F238E27FC236}">
                  <a16:creationId xmlns:a16="http://schemas.microsoft.com/office/drawing/2014/main" id="{09282F63-9C5E-324E-8A22-D7531025625E}"/>
                </a:ext>
              </a:extLst>
            </p:cNvPr>
            <p:cNvSpPr/>
            <p:nvPr/>
          </p:nvSpPr>
          <p:spPr>
            <a:xfrm>
              <a:off x="16508277" y="3075940"/>
              <a:ext cx="348222" cy="348222"/>
            </a:xfrm>
            <a:prstGeom prst="rect">
              <a:avLst/>
            </a:prstGeom>
            <a:solidFill>
              <a:srgbClr val="F9EACA">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2" name="rc218">
              <a:extLst>
                <a:ext uri="{FF2B5EF4-FFF2-40B4-BE49-F238E27FC236}">
                  <a16:creationId xmlns:a16="http://schemas.microsoft.com/office/drawing/2014/main" id="{BF543272-1E09-C74D-99FB-AC4933A0CAB9}"/>
                </a:ext>
              </a:extLst>
            </p:cNvPr>
            <p:cNvSpPr/>
            <p:nvPr/>
          </p:nvSpPr>
          <p:spPr>
            <a:xfrm>
              <a:off x="16508277" y="3424162"/>
              <a:ext cx="348222" cy="348222"/>
            </a:xfrm>
            <a:prstGeom prst="rect">
              <a:avLst/>
            </a:prstGeom>
            <a:solidFill>
              <a:srgbClr val="FBA32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3" name="rc219">
              <a:extLst>
                <a:ext uri="{FF2B5EF4-FFF2-40B4-BE49-F238E27FC236}">
                  <a16:creationId xmlns:a16="http://schemas.microsoft.com/office/drawing/2014/main" id="{E96FCC99-0828-444F-AE39-13C86C1A3C8C}"/>
                </a:ext>
              </a:extLst>
            </p:cNvPr>
            <p:cNvSpPr/>
            <p:nvPr/>
          </p:nvSpPr>
          <p:spPr>
            <a:xfrm>
              <a:off x="16508277" y="3772384"/>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4" name="rc220">
              <a:extLst>
                <a:ext uri="{FF2B5EF4-FFF2-40B4-BE49-F238E27FC236}">
                  <a16:creationId xmlns:a16="http://schemas.microsoft.com/office/drawing/2014/main" id="{1D44DC38-813C-834F-9272-D53367894423}"/>
                </a:ext>
              </a:extLst>
            </p:cNvPr>
            <p:cNvSpPr/>
            <p:nvPr/>
          </p:nvSpPr>
          <p:spPr>
            <a:xfrm>
              <a:off x="16856499"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5" name="rc221">
              <a:extLst>
                <a:ext uri="{FF2B5EF4-FFF2-40B4-BE49-F238E27FC236}">
                  <a16:creationId xmlns:a16="http://schemas.microsoft.com/office/drawing/2014/main" id="{F78E2560-D221-AB4F-87AB-DAB1BBC894C7}"/>
                </a:ext>
              </a:extLst>
            </p:cNvPr>
            <p:cNvSpPr/>
            <p:nvPr/>
          </p:nvSpPr>
          <p:spPr>
            <a:xfrm>
              <a:off x="16856499" y="3075940"/>
              <a:ext cx="348222" cy="348222"/>
            </a:xfrm>
            <a:prstGeom prst="rect">
              <a:avLst/>
            </a:prstGeom>
            <a:solidFill>
              <a:srgbClr val="E8F5E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6" name="rc222">
              <a:extLst>
                <a:ext uri="{FF2B5EF4-FFF2-40B4-BE49-F238E27FC236}">
                  <a16:creationId xmlns:a16="http://schemas.microsoft.com/office/drawing/2014/main" id="{936363B7-B8F9-124B-B25F-6122963740A0}"/>
                </a:ext>
              </a:extLst>
            </p:cNvPr>
            <p:cNvSpPr/>
            <p:nvPr/>
          </p:nvSpPr>
          <p:spPr>
            <a:xfrm>
              <a:off x="16856499" y="3424162"/>
              <a:ext cx="348222" cy="348222"/>
            </a:xfrm>
            <a:prstGeom prst="rect">
              <a:avLst/>
            </a:prstGeom>
            <a:solidFill>
              <a:srgbClr val="FC853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7" name="rc223">
              <a:extLst>
                <a:ext uri="{FF2B5EF4-FFF2-40B4-BE49-F238E27FC236}">
                  <a16:creationId xmlns:a16="http://schemas.microsoft.com/office/drawing/2014/main" id="{BC49DE3F-F0D3-1E41-A1BC-424E22F6C13C}"/>
                </a:ext>
              </a:extLst>
            </p:cNvPr>
            <p:cNvSpPr/>
            <p:nvPr/>
          </p:nvSpPr>
          <p:spPr>
            <a:xfrm>
              <a:off x="16856499" y="3772384"/>
              <a:ext cx="348222" cy="348222"/>
            </a:xfrm>
            <a:prstGeom prst="rect">
              <a:avLst/>
            </a:prstGeom>
            <a:solidFill>
              <a:srgbClr val="FBAA2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8" name="rc224">
              <a:extLst>
                <a:ext uri="{FF2B5EF4-FFF2-40B4-BE49-F238E27FC236}">
                  <a16:creationId xmlns:a16="http://schemas.microsoft.com/office/drawing/2014/main" id="{8EF7990B-E1CD-B54C-9771-750612ECEBC1}"/>
                </a:ext>
              </a:extLst>
            </p:cNvPr>
            <p:cNvSpPr/>
            <p:nvPr/>
          </p:nvSpPr>
          <p:spPr>
            <a:xfrm>
              <a:off x="17204721"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19" name="rc225">
              <a:extLst>
                <a:ext uri="{FF2B5EF4-FFF2-40B4-BE49-F238E27FC236}">
                  <a16:creationId xmlns:a16="http://schemas.microsoft.com/office/drawing/2014/main" id="{D6CBFF57-1A69-9B4A-A946-E3415F28144E}"/>
                </a:ext>
              </a:extLst>
            </p:cNvPr>
            <p:cNvSpPr/>
            <p:nvPr/>
          </p:nvSpPr>
          <p:spPr>
            <a:xfrm>
              <a:off x="17204721" y="3075940"/>
              <a:ext cx="348222" cy="348222"/>
            </a:xfrm>
            <a:prstGeom prst="rect">
              <a:avLst/>
            </a:prstGeom>
            <a:solidFill>
              <a:srgbClr val="F9F5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20" name="rc226">
              <a:extLst>
                <a:ext uri="{FF2B5EF4-FFF2-40B4-BE49-F238E27FC236}">
                  <a16:creationId xmlns:a16="http://schemas.microsoft.com/office/drawing/2014/main" id="{5E1C4C77-1419-1F4D-A1EA-0F7A7F11A3A4}"/>
                </a:ext>
              </a:extLst>
            </p:cNvPr>
            <p:cNvSpPr/>
            <p:nvPr/>
          </p:nvSpPr>
          <p:spPr>
            <a:xfrm>
              <a:off x="17204721" y="3424162"/>
              <a:ext cx="348222" cy="348222"/>
            </a:xfrm>
            <a:prstGeom prst="rect">
              <a:avLst/>
            </a:prstGeom>
            <a:solidFill>
              <a:srgbClr val="FC604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221" name="rc227">
              <a:extLst>
                <a:ext uri="{FF2B5EF4-FFF2-40B4-BE49-F238E27FC236}">
                  <a16:creationId xmlns:a16="http://schemas.microsoft.com/office/drawing/2014/main" id="{C53871C5-F3D2-CE44-8738-B79F56F6327F}"/>
                </a:ext>
              </a:extLst>
            </p:cNvPr>
            <p:cNvSpPr/>
            <p:nvPr/>
          </p:nvSpPr>
          <p:spPr>
            <a:xfrm>
              <a:off x="17204721" y="3772384"/>
              <a:ext cx="348222" cy="348222"/>
            </a:xfrm>
            <a:prstGeom prst="rect">
              <a:avLst/>
            </a:prstGeom>
            <a:solidFill>
              <a:srgbClr val="FB8D3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6" name="rc332">
              <a:extLst>
                <a:ext uri="{FF2B5EF4-FFF2-40B4-BE49-F238E27FC236}">
                  <a16:creationId xmlns:a16="http://schemas.microsoft.com/office/drawing/2014/main" id="{50B039F8-99BA-A245-A962-E95AC978BF72}"/>
                </a:ext>
              </a:extLst>
            </p:cNvPr>
            <p:cNvSpPr/>
            <p:nvPr/>
          </p:nvSpPr>
          <p:spPr>
            <a:xfrm>
              <a:off x="17543848"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7" name="rc333">
              <a:extLst>
                <a:ext uri="{FF2B5EF4-FFF2-40B4-BE49-F238E27FC236}">
                  <a16:creationId xmlns:a16="http://schemas.microsoft.com/office/drawing/2014/main" id="{F7A43C6C-04FE-7F47-ABC9-DF06B59205F7}"/>
                </a:ext>
              </a:extLst>
            </p:cNvPr>
            <p:cNvSpPr/>
            <p:nvPr/>
          </p:nvSpPr>
          <p:spPr>
            <a:xfrm>
              <a:off x="17543848"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8" name="rc334">
              <a:extLst>
                <a:ext uri="{FF2B5EF4-FFF2-40B4-BE49-F238E27FC236}">
                  <a16:creationId xmlns:a16="http://schemas.microsoft.com/office/drawing/2014/main" id="{87175140-D602-5142-A3AB-45C8E5AEFA3C}"/>
                </a:ext>
              </a:extLst>
            </p:cNvPr>
            <p:cNvSpPr/>
            <p:nvPr/>
          </p:nvSpPr>
          <p:spPr>
            <a:xfrm>
              <a:off x="17543848" y="3424162"/>
              <a:ext cx="348222" cy="348222"/>
            </a:xfrm>
            <a:prstGeom prst="rect">
              <a:avLst/>
            </a:prstGeom>
            <a:solidFill>
              <a:srgbClr val="FBAA2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29" name="rc335">
              <a:extLst>
                <a:ext uri="{FF2B5EF4-FFF2-40B4-BE49-F238E27FC236}">
                  <a16:creationId xmlns:a16="http://schemas.microsoft.com/office/drawing/2014/main" id="{D542AC77-0FE4-E043-B321-3B2E1C299895}"/>
                </a:ext>
              </a:extLst>
            </p:cNvPr>
            <p:cNvSpPr/>
            <p:nvPr/>
          </p:nvSpPr>
          <p:spPr>
            <a:xfrm>
              <a:off x="17543848"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0" name="rc336">
              <a:extLst>
                <a:ext uri="{FF2B5EF4-FFF2-40B4-BE49-F238E27FC236}">
                  <a16:creationId xmlns:a16="http://schemas.microsoft.com/office/drawing/2014/main" id="{F438889B-69F6-4B4A-A14C-A75A8667369F}"/>
                </a:ext>
              </a:extLst>
            </p:cNvPr>
            <p:cNvSpPr/>
            <p:nvPr/>
          </p:nvSpPr>
          <p:spPr>
            <a:xfrm>
              <a:off x="17892070" y="2727718"/>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1" name="rc337">
              <a:extLst>
                <a:ext uri="{FF2B5EF4-FFF2-40B4-BE49-F238E27FC236}">
                  <a16:creationId xmlns:a16="http://schemas.microsoft.com/office/drawing/2014/main" id="{9C9A452A-2044-3C4B-B0F5-BDFDB1C151D2}"/>
                </a:ext>
              </a:extLst>
            </p:cNvPr>
            <p:cNvSpPr/>
            <p:nvPr/>
          </p:nvSpPr>
          <p:spPr>
            <a:xfrm>
              <a:off x="17892070"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2" name="rc338">
              <a:extLst>
                <a:ext uri="{FF2B5EF4-FFF2-40B4-BE49-F238E27FC236}">
                  <a16:creationId xmlns:a16="http://schemas.microsoft.com/office/drawing/2014/main" id="{72C75A76-BFB8-B448-9399-5FC8FCF46408}"/>
                </a:ext>
              </a:extLst>
            </p:cNvPr>
            <p:cNvSpPr/>
            <p:nvPr/>
          </p:nvSpPr>
          <p:spPr>
            <a:xfrm>
              <a:off x="17892070" y="3424162"/>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3" name="rc339">
              <a:extLst>
                <a:ext uri="{FF2B5EF4-FFF2-40B4-BE49-F238E27FC236}">
                  <a16:creationId xmlns:a16="http://schemas.microsoft.com/office/drawing/2014/main" id="{6A10E019-3ABE-EB48-9978-786051EE9C76}"/>
                </a:ext>
              </a:extLst>
            </p:cNvPr>
            <p:cNvSpPr/>
            <p:nvPr/>
          </p:nvSpPr>
          <p:spPr>
            <a:xfrm>
              <a:off x="17892070"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4" name="rc340">
              <a:extLst>
                <a:ext uri="{FF2B5EF4-FFF2-40B4-BE49-F238E27FC236}">
                  <a16:creationId xmlns:a16="http://schemas.microsoft.com/office/drawing/2014/main" id="{6737B6BC-97DE-0842-BA2F-83B3D9054022}"/>
                </a:ext>
              </a:extLst>
            </p:cNvPr>
            <p:cNvSpPr/>
            <p:nvPr/>
          </p:nvSpPr>
          <p:spPr>
            <a:xfrm>
              <a:off x="18240292"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5" name="rc341">
              <a:extLst>
                <a:ext uri="{FF2B5EF4-FFF2-40B4-BE49-F238E27FC236}">
                  <a16:creationId xmlns:a16="http://schemas.microsoft.com/office/drawing/2014/main" id="{BACE46EA-CF92-5E4D-AEBE-6D3845912C4E}"/>
                </a:ext>
              </a:extLst>
            </p:cNvPr>
            <p:cNvSpPr/>
            <p:nvPr/>
          </p:nvSpPr>
          <p:spPr>
            <a:xfrm>
              <a:off x="18240292" y="3075940"/>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6" name="rc342">
              <a:extLst>
                <a:ext uri="{FF2B5EF4-FFF2-40B4-BE49-F238E27FC236}">
                  <a16:creationId xmlns:a16="http://schemas.microsoft.com/office/drawing/2014/main" id="{25BF5024-DB01-8248-941F-1802268D7E84}"/>
                </a:ext>
              </a:extLst>
            </p:cNvPr>
            <p:cNvSpPr/>
            <p:nvPr/>
          </p:nvSpPr>
          <p:spPr>
            <a:xfrm>
              <a:off x="18240292" y="3424162"/>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7" name="rc343">
              <a:extLst>
                <a:ext uri="{FF2B5EF4-FFF2-40B4-BE49-F238E27FC236}">
                  <a16:creationId xmlns:a16="http://schemas.microsoft.com/office/drawing/2014/main" id="{5AA0DFE0-CF81-304D-915B-36986D9897D5}"/>
                </a:ext>
              </a:extLst>
            </p:cNvPr>
            <p:cNvSpPr/>
            <p:nvPr/>
          </p:nvSpPr>
          <p:spPr>
            <a:xfrm>
              <a:off x="18240292"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8" name="rc344">
              <a:extLst>
                <a:ext uri="{FF2B5EF4-FFF2-40B4-BE49-F238E27FC236}">
                  <a16:creationId xmlns:a16="http://schemas.microsoft.com/office/drawing/2014/main" id="{8F3ED9EA-77FE-7142-87EF-A3FF1ADB34DC}"/>
                </a:ext>
              </a:extLst>
            </p:cNvPr>
            <p:cNvSpPr/>
            <p:nvPr/>
          </p:nvSpPr>
          <p:spPr>
            <a:xfrm>
              <a:off x="18588515" y="2727718"/>
              <a:ext cx="348222" cy="348222"/>
            </a:xfrm>
            <a:prstGeom prst="rect">
              <a:avLst/>
            </a:prstGeom>
            <a:solidFill>
              <a:srgbClr val="FB9C3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39" name="rc345">
              <a:extLst>
                <a:ext uri="{FF2B5EF4-FFF2-40B4-BE49-F238E27FC236}">
                  <a16:creationId xmlns:a16="http://schemas.microsoft.com/office/drawing/2014/main" id="{96E152B8-0C9E-CE49-A296-A0498FE9BF8D}"/>
                </a:ext>
              </a:extLst>
            </p:cNvPr>
            <p:cNvSpPr/>
            <p:nvPr/>
          </p:nvSpPr>
          <p:spPr>
            <a:xfrm>
              <a:off x="18588515"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0" name="rc346">
              <a:extLst>
                <a:ext uri="{FF2B5EF4-FFF2-40B4-BE49-F238E27FC236}">
                  <a16:creationId xmlns:a16="http://schemas.microsoft.com/office/drawing/2014/main" id="{5982D1D9-9693-B841-B672-91F83227FC15}"/>
                </a:ext>
              </a:extLst>
            </p:cNvPr>
            <p:cNvSpPr/>
            <p:nvPr/>
          </p:nvSpPr>
          <p:spPr>
            <a:xfrm>
              <a:off x="18588515" y="3424162"/>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1" name="rc347">
              <a:extLst>
                <a:ext uri="{FF2B5EF4-FFF2-40B4-BE49-F238E27FC236}">
                  <a16:creationId xmlns:a16="http://schemas.microsoft.com/office/drawing/2014/main" id="{4E37313F-5554-3C4D-9CF7-9B66A6F46FA5}"/>
                </a:ext>
              </a:extLst>
            </p:cNvPr>
            <p:cNvSpPr/>
            <p:nvPr/>
          </p:nvSpPr>
          <p:spPr>
            <a:xfrm>
              <a:off x="18588515" y="3772384"/>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2" name="rc348">
              <a:extLst>
                <a:ext uri="{FF2B5EF4-FFF2-40B4-BE49-F238E27FC236}">
                  <a16:creationId xmlns:a16="http://schemas.microsoft.com/office/drawing/2014/main" id="{E3EE4F51-29D8-0046-9FE7-8B5337903A86}"/>
                </a:ext>
              </a:extLst>
            </p:cNvPr>
            <p:cNvSpPr/>
            <p:nvPr/>
          </p:nvSpPr>
          <p:spPr>
            <a:xfrm>
              <a:off x="18936737"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3" name="rc349">
              <a:extLst>
                <a:ext uri="{FF2B5EF4-FFF2-40B4-BE49-F238E27FC236}">
                  <a16:creationId xmlns:a16="http://schemas.microsoft.com/office/drawing/2014/main" id="{C10BF308-24EF-DE48-9B00-55552F458E4E}"/>
                </a:ext>
              </a:extLst>
            </p:cNvPr>
            <p:cNvSpPr/>
            <p:nvPr/>
          </p:nvSpPr>
          <p:spPr>
            <a:xfrm>
              <a:off x="18936737" y="3075940"/>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4" name="rc350">
              <a:extLst>
                <a:ext uri="{FF2B5EF4-FFF2-40B4-BE49-F238E27FC236}">
                  <a16:creationId xmlns:a16="http://schemas.microsoft.com/office/drawing/2014/main" id="{BA4AB6F7-3EDC-4D40-A3CA-ED283D56E4CB}"/>
                </a:ext>
              </a:extLst>
            </p:cNvPr>
            <p:cNvSpPr/>
            <p:nvPr/>
          </p:nvSpPr>
          <p:spPr>
            <a:xfrm>
              <a:off x="18936737" y="3424162"/>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5" name="rc351">
              <a:extLst>
                <a:ext uri="{FF2B5EF4-FFF2-40B4-BE49-F238E27FC236}">
                  <a16:creationId xmlns:a16="http://schemas.microsoft.com/office/drawing/2014/main" id="{048C19C1-77E6-0341-805A-01AF5D5F3B34}"/>
                </a:ext>
              </a:extLst>
            </p:cNvPr>
            <p:cNvSpPr/>
            <p:nvPr/>
          </p:nvSpPr>
          <p:spPr>
            <a:xfrm>
              <a:off x="18936737" y="3772384"/>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6" name="rc352">
              <a:extLst>
                <a:ext uri="{FF2B5EF4-FFF2-40B4-BE49-F238E27FC236}">
                  <a16:creationId xmlns:a16="http://schemas.microsoft.com/office/drawing/2014/main" id="{F163B457-4E23-8849-AD83-E6E264C28881}"/>
                </a:ext>
              </a:extLst>
            </p:cNvPr>
            <p:cNvSpPr/>
            <p:nvPr/>
          </p:nvSpPr>
          <p:spPr>
            <a:xfrm>
              <a:off x="19284959"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7" name="rc353">
              <a:extLst>
                <a:ext uri="{FF2B5EF4-FFF2-40B4-BE49-F238E27FC236}">
                  <a16:creationId xmlns:a16="http://schemas.microsoft.com/office/drawing/2014/main" id="{33D11CBE-D4A7-714E-8F5C-58069C7E2465}"/>
                </a:ext>
              </a:extLst>
            </p:cNvPr>
            <p:cNvSpPr/>
            <p:nvPr/>
          </p:nvSpPr>
          <p:spPr>
            <a:xfrm>
              <a:off x="19284959"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8" name="rc354">
              <a:extLst>
                <a:ext uri="{FF2B5EF4-FFF2-40B4-BE49-F238E27FC236}">
                  <a16:creationId xmlns:a16="http://schemas.microsoft.com/office/drawing/2014/main" id="{0E14B8C6-C55E-5D45-A78B-6D79308A49DB}"/>
                </a:ext>
              </a:extLst>
            </p:cNvPr>
            <p:cNvSpPr/>
            <p:nvPr/>
          </p:nvSpPr>
          <p:spPr>
            <a:xfrm>
              <a:off x="19284959" y="3424162"/>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49" name="rc355">
              <a:extLst>
                <a:ext uri="{FF2B5EF4-FFF2-40B4-BE49-F238E27FC236}">
                  <a16:creationId xmlns:a16="http://schemas.microsoft.com/office/drawing/2014/main" id="{A7017748-4F37-9F47-889D-9159D8328132}"/>
                </a:ext>
              </a:extLst>
            </p:cNvPr>
            <p:cNvSpPr/>
            <p:nvPr/>
          </p:nvSpPr>
          <p:spPr>
            <a:xfrm>
              <a:off x="19284959" y="3772384"/>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0" name="rc356">
              <a:extLst>
                <a:ext uri="{FF2B5EF4-FFF2-40B4-BE49-F238E27FC236}">
                  <a16:creationId xmlns:a16="http://schemas.microsoft.com/office/drawing/2014/main" id="{1FC845EB-6C87-C148-9A73-4A2FAF2804F4}"/>
                </a:ext>
              </a:extLst>
            </p:cNvPr>
            <p:cNvSpPr/>
            <p:nvPr/>
          </p:nvSpPr>
          <p:spPr>
            <a:xfrm>
              <a:off x="19633181" y="2727718"/>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1" name="rc357">
              <a:extLst>
                <a:ext uri="{FF2B5EF4-FFF2-40B4-BE49-F238E27FC236}">
                  <a16:creationId xmlns:a16="http://schemas.microsoft.com/office/drawing/2014/main" id="{7EAA1766-C770-3243-BF26-4C6669ECC165}"/>
                </a:ext>
              </a:extLst>
            </p:cNvPr>
            <p:cNvSpPr/>
            <p:nvPr/>
          </p:nvSpPr>
          <p:spPr>
            <a:xfrm>
              <a:off x="19633181" y="3075940"/>
              <a:ext cx="348222" cy="348222"/>
            </a:xfrm>
            <a:prstGeom prst="rect">
              <a:avLst/>
            </a:prstGeom>
            <a:solidFill>
              <a:srgbClr val="F9E7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2" name="rc358">
              <a:extLst>
                <a:ext uri="{FF2B5EF4-FFF2-40B4-BE49-F238E27FC236}">
                  <a16:creationId xmlns:a16="http://schemas.microsoft.com/office/drawing/2014/main" id="{D02F3AFE-EA2B-6643-9C1B-AFB8E2BD4DC1}"/>
                </a:ext>
              </a:extLst>
            </p:cNvPr>
            <p:cNvSpPr/>
            <p:nvPr/>
          </p:nvSpPr>
          <p:spPr>
            <a:xfrm>
              <a:off x="19633181" y="3424162"/>
              <a:ext cx="348222" cy="348222"/>
            </a:xfrm>
            <a:prstGeom prst="rect">
              <a:avLst/>
            </a:prstGeom>
            <a:solidFill>
              <a:srgbClr val="F9DA98">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3" name="rc359">
              <a:extLst>
                <a:ext uri="{FF2B5EF4-FFF2-40B4-BE49-F238E27FC236}">
                  <a16:creationId xmlns:a16="http://schemas.microsoft.com/office/drawing/2014/main" id="{5B40186E-FC98-5C4F-B3D0-EF2440C98DC0}"/>
                </a:ext>
              </a:extLst>
            </p:cNvPr>
            <p:cNvSpPr/>
            <p:nvPr/>
          </p:nvSpPr>
          <p:spPr>
            <a:xfrm>
              <a:off x="19633181" y="3772384"/>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4" name="rc360">
              <a:extLst>
                <a:ext uri="{FF2B5EF4-FFF2-40B4-BE49-F238E27FC236}">
                  <a16:creationId xmlns:a16="http://schemas.microsoft.com/office/drawing/2014/main" id="{61EFEDCB-6A0F-A348-819A-384C80215180}"/>
                </a:ext>
              </a:extLst>
            </p:cNvPr>
            <p:cNvSpPr/>
            <p:nvPr/>
          </p:nvSpPr>
          <p:spPr>
            <a:xfrm>
              <a:off x="19981403" y="2727718"/>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5" name="rc361">
              <a:extLst>
                <a:ext uri="{FF2B5EF4-FFF2-40B4-BE49-F238E27FC236}">
                  <a16:creationId xmlns:a16="http://schemas.microsoft.com/office/drawing/2014/main" id="{87657C33-CFA3-7E45-A86F-5776B2A787E0}"/>
                </a:ext>
              </a:extLst>
            </p:cNvPr>
            <p:cNvSpPr/>
            <p:nvPr/>
          </p:nvSpPr>
          <p:spPr>
            <a:xfrm>
              <a:off x="19981403" y="3075940"/>
              <a:ext cx="348222" cy="348222"/>
            </a:xfrm>
            <a:prstGeom prst="rect">
              <a:avLst/>
            </a:prstGeom>
            <a:solidFill>
              <a:srgbClr val="F9E0A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6" name="rc362">
              <a:extLst>
                <a:ext uri="{FF2B5EF4-FFF2-40B4-BE49-F238E27FC236}">
                  <a16:creationId xmlns:a16="http://schemas.microsoft.com/office/drawing/2014/main" id="{095699C9-33CB-D545-93C3-603E95EC7997}"/>
                </a:ext>
              </a:extLst>
            </p:cNvPr>
            <p:cNvSpPr/>
            <p:nvPr/>
          </p:nvSpPr>
          <p:spPr>
            <a:xfrm>
              <a:off x="19981403" y="3424162"/>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7" name="rc363">
              <a:extLst>
                <a:ext uri="{FF2B5EF4-FFF2-40B4-BE49-F238E27FC236}">
                  <a16:creationId xmlns:a16="http://schemas.microsoft.com/office/drawing/2014/main" id="{A7853CCA-C6D7-3841-B802-73A00196CF2D}"/>
                </a:ext>
              </a:extLst>
            </p:cNvPr>
            <p:cNvSpPr/>
            <p:nvPr/>
          </p:nvSpPr>
          <p:spPr>
            <a:xfrm>
              <a:off x="19981403" y="3772384"/>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8" name="rc364">
              <a:extLst>
                <a:ext uri="{FF2B5EF4-FFF2-40B4-BE49-F238E27FC236}">
                  <a16:creationId xmlns:a16="http://schemas.microsoft.com/office/drawing/2014/main" id="{26319AB0-AB4F-044F-9DC6-6611AD1C9B27}"/>
                </a:ext>
              </a:extLst>
            </p:cNvPr>
            <p:cNvSpPr/>
            <p:nvPr/>
          </p:nvSpPr>
          <p:spPr>
            <a:xfrm>
              <a:off x="20329625"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59" name="rc365">
              <a:extLst>
                <a:ext uri="{FF2B5EF4-FFF2-40B4-BE49-F238E27FC236}">
                  <a16:creationId xmlns:a16="http://schemas.microsoft.com/office/drawing/2014/main" id="{F1C0BAF3-70D2-A949-B64B-2354A26A6086}"/>
                </a:ext>
              </a:extLst>
            </p:cNvPr>
            <p:cNvSpPr/>
            <p:nvPr/>
          </p:nvSpPr>
          <p:spPr>
            <a:xfrm>
              <a:off x="20329625" y="3075940"/>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0" name="rc366">
              <a:extLst>
                <a:ext uri="{FF2B5EF4-FFF2-40B4-BE49-F238E27FC236}">
                  <a16:creationId xmlns:a16="http://schemas.microsoft.com/office/drawing/2014/main" id="{9D5A3382-2F8C-D949-9D23-83F27E7EAE7E}"/>
                </a:ext>
              </a:extLst>
            </p:cNvPr>
            <p:cNvSpPr/>
            <p:nvPr/>
          </p:nvSpPr>
          <p:spPr>
            <a:xfrm>
              <a:off x="20329625" y="3424162"/>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1" name="rc367">
              <a:extLst>
                <a:ext uri="{FF2B5EF4-FFF2-40B4-BE49-F238E27FC236}">
                  <a16:creationId xmlns:a16="http://schemas.microsoft.com/office/drawing/2014/main" id="{38463250-AC33-3B45-B4FE-EA5C3393C579}"/>
                </a:ext>
              </a:extLst>
            </p:cNvPr>
            <p:cNvSpPr/>
            <p:nvPr/>
          </p:nvSpPr>
          <p:spPr>
            <a:xfrm>
              <a:off x="20329625" y="3772384"/>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2" name="rc368">
              <a:extLst>
                <a:ext uri="{FF2B5EF4-FFF2-40B4-BE49-F238E27FC236}">
                  <a16:creationId xmlns:a16="http://schemas.microsoft.com/office/drawing/2014/main" id="{A10146CE-98D3-8548-9BA0-D38A6823AB21}"/>
                </a:ext>
              </a:extLst>
            </p:cNvPr>
            <p:cNvSpPr/>
            <p:nvPr/>
          </p:nvSpPr>
          <p:spPr>
            <a:xfrm>
              <a:off x="20677847" y="2727718"/>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3" name="rc369">
              <a:extLst>
                <a:ext uri="{FF2B5EF4-FFF2-40B4-BE49-F238E27FC236}">
                  <a16:creationId xmlns:a16="http://schemas.microsoft.com/office/drawing/2014/main" id="{DA2434DA-A74D-0E46-A1C7-1150703127F3}"/>
                </a:ext>
              </a:extLst>
            </p:cNvPr>
            <p:cNvSpPr/>
            <p:nvPr/>
          </p:nvSpPr>
          <p:spPr>
            <a:xfrm>
              <a:off x="20677847" y="3075940"/>
              <a:ext cx="348222" cy="348222"/>
            </a:xfrm>
            <a:prstGeom prst="rect">
              <a:avLst/>
            </a:prstGeom>
            <a:solidFill>
              <a:srgbClr val="FAC044">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4" name="rc370">
              <a:extLst>
                <a:ext uri="{FF2B5EF4-FFF2-40B4-BE49-F238E27FC236}">
                  <a16:creationId xmlns:a16="http://schemas.microsoft.com/office/drawing/2014/main" id="{273B5F92-DF68-094B-8082-D3C48EC022BF}"/>
                </a:ext>
              </a:extLst>
            </p:cNvPr>
            <p:cNvSpPr/>
            <p:nvPr/>
          </p:nvSpPr>
          <p:spPr>
            <a:xfrm>
              <a:off x="20677847" y="3424162"/>
              <a:ext cx="348222" cy="348222"/>
            </a:xfrm>
            <a:prstGeom prst="rect">
              <a:avLst/>
            </a:prstGeom>
            <a:solidFill>
              <a:srgbClr val="F9F5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5" name="rc371">
              <a:extLst>
                <a:ext uri="{FF2B5EF4-FFF2-40B4-BE49-F238E27FC236}">
                  <a16:creationId xmlns:a16="http://schemas.microsoft.com/office/drawing/2014/main" id="{1ECC4282-F2B9-2A45-BCA6-94D1804ECA45}"/>
                </a:ext>
              </a:extLst>
            </p:cNvPr>
            <p:cNvSpPr/>
            <p:nvPr/>
          </p:nvSpPr>
          <p:spPr>
            <a:xfrm>
              <a:off x="20677847" y="3772384"/>
              <a:ext cx="348222" cy="348222"/>
            </a:xfrm>
            <a:prstGeom prst="rect">
              <a:avLst/>
            </a:prstGeom>
            <a:solidFill>
              <a:srgbClr val="DEF3E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6" name="rc372">
              <a:extLst>
                <a:ext uri="{FF2B5EF4-FFF2-40B4-BE49-F238E27FC236}">
                  <a16:creationId xmlns:a16="http://schemas.microsoft.com/office/drawing/2014/main" id="{71A1A9E5-AD18-1E41-8D89-F95407E6D153}"/>
                </a:ext>
              </a:extLst>
            </p:cNvPr>
            <p:cNvSpPr/>
            <p:nvPr/>
          </p:nvSpPr>
          <p:spPr>
            <a:xfrm>
              <a:off x="21026069" y="2727718"/>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7" name="rc373">
              <a:extLst>
                <a:ext uri="{FF2B5EF4-FFF2-40B4-BE49-F238E27FC236}">
                  <a16:creationId xmlns:a16="http://schemas.microsoft.com/office/drawing/2014/main" id="{4A50A99F-38E8-264A-85D6-753F1DB12DEA}"/>
                </a:ext>
              </a:extLst>
            </p:cNvPr>
            <p:cNvSpPr/>
            <p:nvPr/>
          </p:nvSpPr>
          <p:spPr>
            <a:xfrm>
              <a:off x="21026069" y="3075940"/>
              <a:ext cx="348222" cy="348222"/>
            </a:xfrm>
            <a:prstGeom prst="rect">
              <a:avLst/>
            </a:prstGeom>
            <a:solidFill>
              <a:srgbClr val="FAC55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8" name="rc374">
              <a:extLst>
                <a:ext uri="{FF2B5EF4-FFF2-40B4-BE49-F238E27FC236}">
                  <a16:creationId xmlns:a16="http://schemas.microsoft.com/office/drawing/2014/main" id="{173F3A2B-CDF4-4E41-90E7-6307F942C54B}"/>
                </a:ext>
              </a:extLst>
            </p:cNvPr>
            <p:cNvSpPr/>
            <p:nvPr/>
          </p:nvSpPr>
          <p:spPr>
            <a:xfrm>
              <a:off x="21026069" y="3424162"/>
              <a:ext cx="348222" cy="348222"/>
            </a:xfrm>
            <a:prstGeom prst="rect">
              <a:avLst/>
            </a:prstGeom>
            <a:solidFill>
              <a:srgbClr val="E3F4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69" name="rc375">
              <a:extLst>
                <a:ext uri="{FF2B5EF4-FFF2-40B4-BE49-F238E27FC236}">
                  <a16:creationId xmlns:a16="http://schemas.microsoft.com/office/drawing/2014/main" id="{89C63E35-EA13-0246-A310-EEBD15C12C2A}"/>
                </a:ext>
              </a:extLst>
            </p:cNvPr>
            <p:cNvSpPr/>
            <p:nvPr/>
          </p:nvSpPr>
          <p:spPr>
            <a:xfrm>
              <a:off x="21026069" y="3772384"/>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0" name="rc376">
              <a:extLst>
                <a:ext uri="{FF2B5EF4-FFF2-40B4-BE49-F238E27FC236}">
                  <a16:creationId xmlns:a16="http://schemas.microsoft.com/office/drawing/2014/main" id="{A889DFB6-3C85-E541-9F02-114D2C0DF48A}"/>
                </a:ext>
              </a:extLst>
            </p:cNvPr>
            <p:cNvSpPr/>
            <p:nvPr/>
          </p:nvSpPr>
          <p:spPr>
            <a:xfrm>
              <a:off x="21374291" y="2727718"/>
              <a:ext cx="348222" cy="348222"/>
            </a:xfrm>
            <a:prstGeom prst="rect">
              <a:avLst/>
            </a:prstGeom>
            <a:solidFill>
              <a:srgbClr val="FBAA2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1" name="rc377">
              <a:extLst>
                <a:ext uri="{FF2B5EF4-FFF2-40B4-BE49-F238E27FC236}">
                  <a16:creationId xmlns:a16="http://schemas.microsoft.com/office/drawing/2014/main" id="{7C2957C5-DC81-3D48-BA59-F13581946FBA}"/>
                </a:ext>
              </a:extLst>
            </p:cNvPr>
            <p:cNvSpPr/>
            <p:nvPr/>
          </p:nvSpPr>
          <p:spPr>
            <a:xfrm>
              <a:off x="21374291"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2" name="rc378">
              <a:extLst>
                <a:ext uri="{FF2B5EF4-FFF2-40B4-BE49-F238E27FC236}">
                  <a16:creationId xmlns:a16="http://schemas.microsoft.com/office/drawing/2014/main" id="{24723D4F-4741-3D44-8BEF-E8845A5EB924}"/>
                </a:ext>
              </a:extLst>
            </p:cNvPr>
            <p:cNvSpPr/>
            <p:nvPr/>
          </p:nvSpPr>
          <p:spPr>
            <a:xfrm>
              <a:off x="21374291" y="3424162"/>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3" name="rc379">
              <a:extLst>
                <a:ext uri="{FF2B5EF4-FFF2-40B4-BE49-F238E27FC236}">
                  <a16:creationId xmlns:a16="http://schemas.microsoft.com/office/drawing/2014/main" id="{8B7E233D-8214-FA4A-A5CD-D2101AE2A00F}"/>
                </a:ext>
              </a:extLst>
            </p:cNvPr>
            <p:cNvSpPr/>
            <p:nvPr/>
          </p:nvSpPr>
          <p:spPr>
            <a:xfrm>
              <a:off x="21374291" y="3772384"/>
              <a:ext cx="348222" cy="348222"/>
            </a:xfrm>
            <a:prstGeom prst="rect">
              <a:avLst/>
            </a:prstGeom>
            <a:solidFill>
              <a:srgbClr val="F9EDD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4" name="rc380">
              <a:extLst>
                <a:ext uri="{FF2B5EF4-FFF2-40B4-BE49-F238E27FC236}">
                  <a16:creationId xmlns:a16="http://schemas.microsoft.com/office/drawing/2014/main" id="{C4B3A853-ABAE-1047-B48F-74B0110AB651}"/>
                </a:ext>
              </a:extLst>
            </p:cNvPr>
            <p:cNvSpPr/>
            <p:nvPr/>
          </p:nvSpPr>
          <p:spPr>
            <a:xfrm>
              <a:off x="21722513"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5" name="rc381">
              <a:extLst>
                <a:ext uri="{FF2B5EF4-FFF2-40B4-BE49-F238E27FC236}">
                  <a16:creationId xmlns:a16="http://schemas.microsoft.com/office/drawing/2014/main" id="{4085AE11-1B31-A543-818C-00A31EB0A2D6}"/>
                </a:ext>
              </a:extLst>
            </p:cNvPr>
            <p:cNvSpPr/>
            <p:nvPr/>
          </p:nvSpPr>
          <p:spPr>
            <a:xfrm>
              <a:off x="21722513" y="3075940"/>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6" name="rc382">
              <a:extLst>
                <a:ext uri="{FF2B5EF4-FFF2-40B4-BE49-F238E27FC236}">
                  <a16:creationId xmlns:a16="http://schemas.microsoft.com/office/drawing/2014/main" id="{A125DA73-4183-A942-ACDD-B0BDB2808607}"/>
                </a:ext>
              </a:extLst>
            </p:cNvPr>
            <p:cNvSpPr/>
            <p:nvPr/>
          </p:nvSpPr>
          <p:spPr>
            <a:xfrm>
              <a:off x="21722513" y="3424162"/>
              <a:ext cx="348222" cy="348222"/>
            </a:xfrm>
            <a:prstGeom prst="rect">
              <a:avLst/>
            </a:prstGeom>
            <a:solidFill>
              <a:srgbClr val="F9F2E3">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7" name="rc383">
              <a:extLst>
                <a:ext uri="{FF2B5EF4-FFF2-40B4-BE49-F238E27FC236}">
                  <a16:creationId xmlns:a16="http://schemas.microsoft.com/office/drawing/2014/main" id="{01AD9881-6620-3C4E-910B-F41905FF4EC2}"/>
                </a:ext>
              </a:extLst>
            </p:cNvPr>
            <p:cNvSpPr/>
            <p:nvPr/>
          </p:nvSpPr>
          <p:spPr>
            <a:xfrm>
              <a:off x="21722513" y="3772384"/>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8" name="rc384">
              <a:extLst>
                <a:ext uri="{FF2B5EF4-FFF2-40B4-BE49-F238E27FC236}">
                  <a16:creationId xmlns:a16="http://schemas.microsoft.com/office/drawing/2014/main" id="{B06CBB06-E956-F840-94F4-5B9A47A51746}"/>
                </a:ext>
              </a:extLst>
            </p:cNvPr>
            <p:cNvSpPr/>
            <p:nvPr/>
          </p:nvSpPr>
          <p:spPr>
            <a:xfrm>
              <a:off x="22070735"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79" name="rc385">
              <a:extLst>
                <a:ext uri="{FF2B5EF4-FFF2-40B4-BE49-F238E27FC236}">
                  <a16:creationId xmlns:a16="http://schemas.microsoft.com/office/drawing/2014/main" id="{149CB417-CC52-4442-A9C3-82DF9CB88CCF}"/>
                </a:ext>
              </a:extLst>
            </p:cNvPr>
            <p:cNvSpPr/>
            <p:nvPr/>
          </p:nvSpPr>
          <p:spPr>
            <a:xfrm>
              <a:off x="22070735" y="3075940"/>
              <a:ext cx="348222" cy="348222"/>
            </a:xfrm>
            <a:prstGeom prst="rect">
              <a:avLst/>
            </a:prstGeom>
            <a:solidFill>
              <a:srgbClr val="FACB65">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0" name="rc386">
              <a:extLst>
                <a:ext uri="{FF2B5EF4-FFF2-40B4-BE49-F238E27FC236}">
                  <a16:creationId xmlns:a16="http://schemas.microsoft.com/office/drawing/2014/main" id="{BC6D6742-9FA4-3B43-A6AB-189B202A98B0}"/>
                </a:ext>
              </a:extLst>
            </p:cNvPr>
            <p:cNvSpPr/>
            <p:nvPr/>
          </p:nvSpPr>
          <p:spPr>
            <a:xfrm>
              <a:off x="22070735" y="3424162"/>
              <a:ext cx="348222"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1" name="rc387">
              <a:extLst>
                <a:ext uri="{FF2B5EF4-FFF2-40B4-BE49-F238E27FC236}">
                  <a16:creationId xmlns:a16="http://schemas.microsoft.com/office/drawing/2014/main" id="{395A8631-B4C1-CD4B-AE62-9779D3A11981}"/>
                </a:ext>
              </a:extLst>
            </p:cNvPr>
            <p:cNvSpPr/>
            <p:nvPr/>
          </p:nvSpPr>
          <p:spPr>
            <a:xfrm>
              <a:off x="22070735" y="3772384"/>
              <a:ext cx="348222" cy="348222"/>
            </a:xfrm>
            <a:prstGeom prst="rect">
              <a:avLst/>
            </a:prstGeom>
            <a:solidFill>
              <a:srgbClr val="F9E0A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2" name="rc388">
              <a:extLst>
                <a:ext uri="{FF2B5EF4-FFF2-40B4-BE49-F238E27FC236}">
                  <a16:creationId xmlns:a16="http://schemas.microsoft.com/office/drawing/2014/main" id="{8C72FB85-EEFF-E948-9719-4B9CE2F65C99}"/>
                </a:ext>
              </a:extLst>
            </p:cNvPr>
            <p:cNvSpPr/>
            <p:nvPr/>
          </p:nvSpPr>
          <p:spPr>
            <a:xfrm>
              <a:off x="22418957" y="2727718"/>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3" name="rc389">
              <a:extLst>
                <a:ext uri="{FF2B5EF4-FFF2-40B4-BE49-F238E27FC236}">
                  <a16:creationId xmlns:a16="http://schemas.microsoft.com/office/drawing/2014/main" id="{C5A5EFB2-CBDB-6743-AD20-A1E803C0FC5D}"/>
                </a:ext>
              </a:extLst>
            </p:cNvPr>
            <p:cNvSpPr/>
            <p:nvPr/>
          </p:nvSpPr>
          <p:spPr>
            <a:xfrm>
              <a:off x="22418957" y="3075940"/>
              <a:ext cx="348222"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4" name="rc390">
              <a:extLst>
                <a:ext uri="{FF2B5EF4-FFF2-40B4-BE49-F238E27FC236}">
                  <a16:creationId xmlns:a16="http://schemas.microsoft.com/office/drawing/2014/main" id="{CFFD4903-4366-984B-8869-50260C1BB549}"/>
                </a:ext>
              </a:extLst>
            </p:cNvPr>
            <p:cNvSpPr/>
            <p:nvPr/>
          </p:nvSpPr>
          <p:spPr>
            <a:xfrm>
              <a:off x="22418957" y="3424162"/>
              <a:ext cx="348222" cy="348222"/>
            </a:xfrm>
            <a:prstGeom prst="rect">
              <a:avLst/>
            </a:prstGeom>
            <a:solidFill>
              <a:srgbClr val="F9F5E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5" name="rc391">
              <a:extLst>
                <a:ext uri="{FF2B5EF4-FFF2-40B4-BE49-F238E27FC236}">
                  <a16:creationId xmlns:a16="http://schemas.microsoft.com/office/drawing/2014/main" id="{2AAE5C12-E174-FE4D-96DC-BDE9EF85167A}"/>
                </a:ext>
              </a:extLst>
            </p:cNvPr>
            <p:cNvSpPr/>
            <p:nvPr/>
          </p:nvSpPr>
          <p:spPr>
            <a:xfrm>
              <a:off x="22418957" y="3772384"/>
              <a:ext cx="348222" cy="348222"/>
            </a:xfrm>
            <a:prstGeom prst="rect">
              <a:avLst/>
            </a:prstGeom>
            <a:solidFill>
              <a:srgbClr val="F9E5B9">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6" name="rc392">
              <a:extLst>
                <a:ext uri="{FF2B5EF4-FFF2-40B4-BE49-F238E27FC236}">
                  <a16:creationId xmlns:a16="http://schemas.microsoft.com/office/drawing/2014/main" id="{3768FF6D-AADA-9C4B-B845-7E84361DA920}"/>
                </a:ext>
              </a:extLst>
            </p:cNvPr>
            <p:cNvSpPr/>
            <p:nvPr/>
          </p:nvSpPr>
          <p:spPr>
            <a:xfrm>
              <a:off x="22767179" y="2727718"/>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7" name="rc393">
              <a:extLst>
                <a:ext uri="{FF2B5EF4-FFF2-40B4-BE49-F238E27FC236}">
                  <a16:creationId xmlns:a16="http://schemas.microsoft.com/office/drawing/2014/main" id="{EF4E4802-0C4A-324F-9A2D-23CD626CAD5A}"/>
                </a:ext>
              </a:extLst>
            </p:cNvPr>
            <p:cNvSpPr/>
            <p:nvPr/>
          </p:nvSpPr>
          <p:spPr>
            <a:xfrm>
              <a:off x="22767179" y="3075940"/>
              <a:ext cx="348222" cy="348222"/>
            </a:xfrm>
            <a:prstGeom prst="rect">
              <a:avLst/>
            </a:prstGeom>
            <a:solidFill>
              <a:srgbClr val="FACD6E">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8" name="rc394">
              <a:extLst>
                <a:ext uri="{FF2B5EF4-FFF2-40B4-BE49-F238E27FC236}">
                  <a16:creationId xmlns:a16="http://schemas.microsoft.com/office/drawing/2014/main" id="{C21B7B32-F09B-3E43-9644-4D447969F774}"/>
                </a:ext>
              </a:extLst>
            </p:cNvPr>
            <p:cNvSpPr/>
            <p:nvPr/>
          </p:nvSpPr>
          <p:spPr>
            <a:xfrm>
              <a:off x="22767179" y="3424162"/>
              <a:ext cx="348222" cy="348222"/>
            </a:xfrm>
            <a:prstGeom prst="rect">
              <a:avLst/>
            </a:prstGeom>
            <a:solidFill>
              <a:srgbClr val="F9DDA0">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89" name="rc395">
              <a:extLst>
                <a:ext uri="{FF2B5EF4-FFF2-40B4-BE49-F238E27FC236}">
                  <a16:creationId xmlns:a16="http://schemas.microsoft.com/office/drawing/2014/main" id="{94B0D500-8DCB-3B44-8866-BF272A4EBBBB}"/>
                </a:ext>
              </a:extLst>
            </p:cNvPr>
            <p:cNvSpPr/>
            <p:nvPr/>
          </p:nvSpPr>
          <p:spPr>
            <a:xfrm>
              <a:off x="22767179" y="3772384"/>
              <a:ext cx="348222" cy="348222"/>
            </a:xfrm>
            <a:prstGeom prst="rect">
              <a:avLst/>
            </a:prstGeom>
            <a:solidFill>
              <a:srgbClr val="96E4B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0" name="rc396">
              <a:extLst>
                <a:ext uri="{FF2B5EF4-FFF2-40B4-BE49-F238E27FC236}">
                  <a16:creationId xmlns:a16="http://schemas.microsoft.com/office/drawing/2014/main" id="{97A76C00-2883-724D-8438-3F4E930D23E1}"/>
                </a:ext>
              </a:extLst>
            </p:cNvPr>
            <p:cNvSpPr/>
            <p:nvPr/>
          </p:nvSpPr>
          <p:spPr>
            <a:xfrm>
              <a:off x="23115401"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1" name="rc397">
              <a:extLst>
                <a:ext uri="{FF2B5EF4-FFF2-40B4-BE49-F238E27FC236}">
                  <a16:creationId xmlns:a16="http://schemas.microsoft.com/office/drawing/2014/main" id="{ACD590B9-DAFD-AF41-9EA6-4C3E3802B499}"/>
                </a:ext>
              </a:extLst>
            </p:cNvPr>
            <p:cNvSpPr/>
            <p:nvPr/>
          </p:nvSpPr>
          <p:spPr>
            <a:xfrm>
              <a:off x="23115401" y="3075940"/>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2" name="rc398">
              <a:extLst>
                <a:ext uri="{FF2B5EF4-FFF2-40B4-BE49-F238E27FC236}">
                  <a16:creationId xmlns:a16="http://schemas.microsoft.com/office/drawing/2014/main" id="{9A94B541-AB9B-354B-93EF-7785BCB38DDC}"/>
                </a:ext>
              </a:extLst>
            </p:cNvPr>
            <p:cNvSpPr/>
            <p:nvPr/>
          </p:nvSpPr>
          <p:spPr>
            <a:xfrm>
              <a:off x="23115401" y="3424162"/>
              <a:ext cx="348222" cy="348222"/>
            </a:xfrm>
            <a:prstGeom prst="rect">
              <a:avLst/>
            </a:prstGeom>
            <a:solidFill>
              <a:srgbClr val="F9E2B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3" name="rc399">
              <a:extLst>
                <a:ext uri="{FF2B5EF4-FFF2-40B4-BE49-F238E27FC236}">
                  <a16:creationId xmlns:a16="http://schemas.microsoft.com/office/drawing/2014/main" id="{BDA06186-9333-304E-B441-99A5FA2C168E}"/>
                </a:ext>
              </a:extLst>
            </p:cNvPr>
            <p:cNvSpPr/>
            <p:nvPr/>
          </p:nvSpPr>
          <p:spPr>
            <a:xfrm>
              <a:off x="23115401" y="3772384"/>
              <a:ext cx="348222" cy="348222"/>
            </a:xfrm>
            <a:prstGeom prst="rect">
              <a:avLst/>
            </a:prstGeom>
            <a:solidFill>
              <a:srgbClr val="AEE9C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4" name="rc400">
              <a:extLst>
                <a:ext uri="{FF2B5EF4-FFF2-40B4-BE49-F238E27FC236}">
                  <a16:creationId xmlns:a16="http://schemas.microsoft.com/office/drawing/2014/main" id="{AA103FD2-48F5-4446-95DD-D2A7138CBD9C}"/>
                </a:ext>
              </a:extLst>
            </p:cNvPr>
            <p:cNvSpPr/>
            <p:nvPr/>
          </p:nvSpPr>
          <p:spPr>
            <a:xfrm>
              <a:off x="23463623" y="2727718"/>
              <a:ext cx="348222" cy="348222"/>
            </a:xfrm>
            <a:prstGeom prst="rect">
              <a:avLst/>
            </a:prstGeom>
            <a:solidFill>
              <a:srgbClr val="FABD3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5" name="rc401">
              <a:extLst>
                <a:ext uri="{FF2B5EF4-FFF2-40B4-BE49-F238E27FC236}">
                  <a16:creationId xmlns:a16="http://schemas.microsoft.com/office/drawing/2014/main" id="{A956369B-079E-524C-84CE-FC19D0944B92}"/>
                </a:ext>
              </a:extLst>
            </p:cNvPr>
            <p:cNvSpPr/>
            <p:nvPr/>
          </p:nvSpPr>
          <p:spPr>
            <a:xfrm>
              <a:off x="23463623" y="3075940"/>
              <a:ext cx="348222" cy="348222"/>
            </a:xfrm>
            <a:prstGeom prst="rect">
              <a:avLst/>
            </a:prstGeom>
            <a:solidFill>
              <a:srgbClr val="FAC85D">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6" name="rc402">
              <a:extLst>
                <a:ext uri="{FF2B5EF4-FFF2-40B4-BE49-F238E27FC236}">
                  <a16:creationId xmlns:a16="http://schemas.microsoft.com/office/drawing/2014/main" id="{C23A9F7A-2E19-6542-A882-E53143AD4112}"/>
                </a:ext>
              </a:extLst>
            </p:cNvPr>
            <p:cNvSpPr/>
            <p:nvPr/>
          </p:nvSpPr>
          <p:spPr>
            <a:xfrm>
              <a:off x="23463623" y="3424162"/>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7" name="rc403">
              <a:extLst>
                <a:ext uri="{FF2B5EF4-FFF2-40B4-BE49-F238E27FC236}">
                  <a16:creationId xmlns:a16="http://schemas.microsoft.com/office/drawing/2014/main" id="{AD373006-D894-3940-9CD5-3D245480940B}"/>
                </a:ext>
              </a:extLst>
            </p:cNvPr>
            <p:cNvSpPr/>
            <p:nvPr/>
          </p:nvSpPr>
          <p:spPr>
            <a:xfrm>
              <a:off x="23463623" y="3772384"/>
              <a:ext cx="348222" cy="348222"/>
            </a:xfrm>
            <a:prstGeom prst="rect">
              <a:avLst/>
            </a:prstGeom>
            <a:solidFill>
              <a:srgbClr val="9BE5C2">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8" name="rc404">
              <a:extLst>
                <a:ext uri="{FF2B5EF4-FFF2-40B4-BE49-F238E27FC236}">
                  <a16:creationId xmlns:a16="http://schemas.microsoft.com/office/drawing/2014/main" id="{0BC02BEE-A165-F849-A815-7BF4447DFF01}"/>
                </a:ext>
              </a:extLst>
            </p:cNvPr>
            <p:cNvSpPr/>
            <p:nvPr/>
          </p:nvSpPr>
          <p:spPr>
            <a:xfrm>
              <a:off x="23811845" y="2727718"/>
              <a:ext cx="348222" cy="348222"/>
            </a:xfrm>
            <a:prstGeom prst="rect">
              <a:avLst/>
            </a:prstGeom>
            <a:solidFill>
              <a:srgbClr val="FAC34C">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399" name="rc405">
              <a:extLst>
                <a:ext uri="{FF2B5EF4-FFF2-40B4-BE49-F238E27FC236}">
                  <a16:creationId xmlns:a16="http://schemas.microsoft.com/office/drawing/2014/main" id="{8E11D283-63A6-524B-A3FD-2EA138499E5A}"/>
                </a:ext>
              </a:extLst>
            </p:cNvPr>
            <p:cNvSpPr/>
            <p:nvPr/>
          </p:nvSpPr>
          <p:spPr>
            <a:xfrm>
              <a:off x="23811845" y="3075940"/>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0" name="rc406">
              <a:extLst>
                <a:ext uri="{FF2B5EF4-FFF2-40B4-BE49-F238E27FC236}">
                  <a16:creationId xmlns:a16="http://schemas.microsoft.com/office/drawing/2014/main" id="{DE3B2DC8-5477-F343-B774-BFD093605900}"/>
                </a:ext>
              </a:extLst>
            </p:cNvPr>
            <p:cNvSpPr/>
            <p:nvPr/>
          </p:nvSpPr>
          <p:spPr>
            <a:xfrm>
              <a:off x="23811845" y="3424162"/>
              <a:ext cx="348222" cy="348222"/>
            </a:xfrm>
            <a:prstGeom prst="rect">
              <a:avLst/>
            </a:prstGeom>
            <a:solidFill>
              <a:srgbClr val="F6F8F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1" name="rc407">
              <a:extLst>
                <a:ext uri="{FF2B5EF4-FFF2-40B4-BE49-F238E27FC236}">
                  <a16:creationId xmlns:a16="http://schemas.microsoft.com/office/drawing/2014/main" id="{2826847D-D074-CA43-ACA0-7895CCA43A07}"/>
                </a:ext>
              </a:extLst>
            </p:cNvPr>
            <p:cNvSpPr/>
            <p:nvPr/>
          </p:nvSpPr>
          <p:spPr>
            <a:xfrm>
              <a:off x="23811845" y="3772384"/>
              <a:ext cx="348222" cy="348222"/>
            </a:xfrm>
            <a:prstGeom prst="rect">
              <a:avLst/>
            </a:prstGeom>
            <a:solidFill>
              <a:srgbClr val="A9E8C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2" name="rc408">
              <a:extLst>
                <a:ext uri="{FF2B5EF4-FFF2-40B4-BE49-F238E27FC236}">
                  <a16:creationId xmlns:a16="http://schemas.microsoft.com/office/drawing/2014/main" id="{76D182CE-6E25-D84B-8042-8A42BE079AA6}"/>
                </a:ext>
              </a:extLst>
            </p:cNvPr>
            <p:cNvSpPr/>
            <p:nvPr/>
          </p:nvSpPr>
          <p:spPr>
            <a:xfrm>
              <a:off x="24160067" y="2727718"/>
              <a:ext cx="249620" cy="348222"/>
            </a:xfrm>
            <a:prstGeom prst="rect">
              <a:avLst/>
            </a:prstGeom>
            <a:solidFill>
              <a:srgbClr val="FAB82B">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3" name="rc409">
              <a:extLst>
                <a:ext uri="{FF2B5EF4-FFF2-40B4-BE49-F238E27FC236}">
                  <a16:creationId xmlns:a16="http://schemas.microsoft.com/office/drawing/2014/main" id="{7B2D3B76-8239-0D4E-950A-6F570635ABCE}"/>
                </a:ext>
              </a:extLst>
            </p:cNvPr>
            <p:cNvSpPr/>
            <p:nvPr/>
          </p:nvSpPr>
          <p:spPr>
            <a:xfrm>
              <a:off x="24160067" y="3075940"/>
              <a:ext cx="249620" cy="348222"/>
            </a:xfrm>
            <a:prstGeom prst="rect">
              <a:avLst/>
            </a:prstGeom>
            <a:solidFill>
              <a:srgbClr val="FB8D3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4" name="rc410">
              <a:extLst>
                <a:ext uri="{FF2B5EF4-FFF2-40B4-BE49-F238E27FC236}">
                  <a16:creationId xmlns:a16="http://schemas.microsoft.com/office/drawing/2014/main" id="{6852244F-BF18-BC4B-ACB7-6ECCEE18B9A3}"/>
                </a:ext>
              </a:extLst>
            </p:cNvPr>
            <p:cNvSpPr/>
            <p:nvPr/>
          </p:nvSpPr>
          <p:spPr>
            <a:xfrm>
              <a:off x="24160067" y="3424162"/>
              <a:ext cx="249620" cy="348222"/>
            </a:xfrm>
            <a:prstGeom prst="rect">
              <a:avLst/>
            </a:prstGeom>
            <a:solidFill>
              <a:srgbClr val="FAD07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5" name="rc411">
              <a:extLst>
                <a:ext uri="{FF2B5EF4-FFF2-40B4-BE49-F238E27FC236}">
                  <a16:creationId xmlns:a16="http://schemas.microsoft.com/office/drawing/2014/main" id="{308CC107-4336-A049-A6CD-22F76002661E}"/>
                </a:ext>
              </a:extLst>
            </p:cNvPr>
            <p:cNvSpPr/>
            <p:nvPr/>
          </p:nvSpPr>
          <p:spPr>
            <a:xfrm>
              <a:off x="24160067" y="3772384"/>
              <a:ext cx="249620" cy="348222"/>
            </a:xfrm>
            <a:prstGeom prst="rect">
              <a:avLst/>
            </a:prstGeom>
            <a:solidFill>
              <a:srgbClr val="D0F0E1">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406" name="tx414">
              <a:extLst>
                <a:ext uri="{FF2B5EF4-FFF2-40B4-BE49-F238E27FC236}">
                  <a16:creationId xmlns:a16="http://schemas.microsoft.com/office/drawing/2014/main" id="{F8614639-BB00-6B48-B503-3B213E0578BA}"/>
                </a:ext>
              </a:extLst>
            </p:cNvPr>
            <p:cNvSpPr/>
            <p:nvPr/>
          </p:nvSpPr>
          <p:spPr>
            <a:xfrm rot="5400000">
              <a:off x="4359251" y="4452163"/>
              <a:ext cx="61196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ntrk3a</a:t>
              </a:r>
            </a:p>
          </p:txBody>
        </p:sp>
        <p:sp>
          <p:nvSpPr>
            <p:cNvPr id="407" name="tx415">
              <a:extLst>
                <a:ext uri="{FF2B5EF4-FFF2-40B4-BE49-F238E27FC236}">
                  <a16:creationId xmlns:a16="http://schemas.microsoft.com/office/drawing/2014/main" id="{DC33D1D3-3105-A54A-8F45-E948B2B0DB3F}"/>
                </a:ext>
              </a:extLst>
            </p:cNvPr>
            <p:cNvSpPr/>
            <p:nvPr/>
          </p:nvSpPr>
          <p:spPr>
            <a:xfrm rot="5400000">
              <a:off x="4682609" y="4477026"/>
              <a:ext cx="66169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ube2r2</a:t>
              </a:r>
            </a:p>
          </p:txBody>
        </p:sp>
        <p:sp>
          <p:nvSpPr>
            <p:cNvPr id="408" name="tx416">
              <a:extLst>
                <a:ext uri="{FF2B5EF4-FFF2-40B4-BE49-F238E27FC236}">
                  <a16:creationId xmlns:a16="http://schemas.microsoft.com/office/drawing/2014/main" id="{7780BB04-A837-374F-867B-FBF04792284D}"/>
                </a:ext>
              </a:extLst>
            </p:cNvPr>
            <p:cNvSpPr/>
            <p:nvPr/>
          </p:nvSpPr>
          <p:spPr>
            <a:xfrm rot="5400000">
              <a:off x="5079108" y="4428749"/>
              <a:ext cx="607582" cy="20022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sgip1a</a:t>
              </a:r>
            </a:p>
          </p:txBody>
        </p:sp>
        <p:sp>
          <p:nvSpPr>
            <p:cNvPr id="409" name="tx417">
              <a:extLst>
                <a:ext uri="{FF2B5EF4-FFF2-40B4-BE49-F238E27FC236}">
                  <a16:creationId xmlns:a16="http://schemas.microsoft.com/office/drawing/2014/main" id="{6F02DCBE-008C-D543-949D-9C96E33B7453}"/>
                </a:ext>
              </a:extLst>
            </p:cNvPr>
            <p:cNvSpPr/>
            <p:nvPr/>
          </p:nvSpPr>
          <p:spPr>
            <a:xfrm rot="5400000">
              <a:off x="5226754" y="4629325"/>
              <a:ext cx="1011451"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sh3pxd2aa</a:t>
              </a:r>
            </a:p>
          </p:txBody>
        </p:sp>
        <p:sp>
          <p:nvSpPr>
            <p:cNvPr id="410" name="tx418">
              <a:extLst>
                <a:ext uri="{FF2B5EF4-FFF2-40B4-BE49-F238E27FC236}">
                  <a16:creationId xmlns:a16="http://schemas.microsoft.com/office/drawing/2014/main" id="{12E234F3-FD52-A64E-8853-753134064A68}"/>
                </a:ext>
              </a:extLst>
            </p:cNvPr>
            <p:cNvSpPr/>
            <p:nvPr/>
          </p:nvSpPr>
          <p:spPr>
            <a:xfrm rot="5400000">
              <a:off x="5718932" y="4485370"/>
              <a:ext cx="723539"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ubap2b</a:t>
              </a:r>
            </a:p>
          </p:txBody>
        </p:sp>
        <p:sp>
          <p:nvSpPr>
            <p:cNvPr id="411" name="tx419">
              <a:extLst>
                <a:ext uri="{FF2B5EF4-FFF2-40B4-BE49-F238E27FC236}">
                  <a16:creationId xmlns:a16="http://schemas.microsoft.com/office/drawing/2014/main" id="{C87A67BB-1411-4C4B-8448-59E17FB6C887}"/>
                </a:ext>
              </a:extLst>
            </p:cNvPr>
            <p:cNvSpPr/>
            <p:nvPr/>
          </p:nvSpPr>
          <p:spPr>
            <a:xfrm rot="5400000">
              <a:off x="6187852" y="4364671"/>
              <a:ext cx="423926" cy="144729"/>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sox2</a:t>
              </a:r>
            </a:p>
          </p:txBody>
        </p:sp>
        <p:sp>
          <p:nvSpPr>
            <p:cNvPr id="412" name="tx420">
              <a:extLst>
                <a:ext uri="{FF2B5EF4-FFF2-40B4-BE49-F238E27FC236}">
                  <a16:creationId xmlns:a16="http://schemas.microsoft.com/office/drawing/2014/main" id="{84345355-D98C-EC47-A10D-6A1A920BEFB1}"/>
                </a:ext>
              </a:extLst>
            </p:cNvPr>
            <p:cNvSpPr/>
            <p:nvPr/>
          </p:nvSpPr>
          <p:spPr>
            <a:xfrm rot="5400000">
              <a:off x="6616045" y="4284703"/>
              <a:ext cx="277045"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err="1">
                  <a:solidFill>
                    <a:srgbClr val="000000">
                      <a:alpha val="100000"/>
                    </a:srgbClr>
                  </a:solidFill>
                  <a:latin typeface="Helvetica" pitchFamily="2" charset="0"/>
                  <a:cs typeface="Utopia"/>
                </a:rPr>
                <a:t>alk</a:t>
              </a:r>
              <a:endParaRPr sz="1400" dirty="0">
                <a:solidFill>
                  <a:srgbClr val="000000">
                    <a:alpha val="100000"/>
                  </a:srgbClr>
                </a:solidFill>
                <a:latin typeface="Helvetica" pitchFamily="2" charset="0"/>
                <a:cs typeface="Utopia"/>
              </a:endParaRPr>
            </a:p>
          </p:txBody>
        </p:sp>
        <p:sp>
          <p:nvSpPr>
            <p:cNvPr id="413" name="tx421">
              <a:extLst>
                <a:ext uri="{FF2B5EF4-FFF2-40B4-BE49-F238E27FC236}">
                  <a16:creationId xmlns:a16="http://schemas.microsoft.com/office/drawing/2014/main" id="{3FC1149C-8156-AF4B-BDAD-B5BA2370D98D}"/>
                </a:ext>
              </a:extLst>
            </p:cNvPr>
            <p:cNvSpPr/>
            <p:nvPr/>
          </p:nvSpPr>
          <p:spPr>
            <a:xfrm rot="5400000">
              <a:off x="6866603" y="4382367"/>
              <a:ext cx="514812" cy="20022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ajap1</a:t>
              </a:r>
            </a:p>
          </p:txBody>
        </p:sp>
        <p:sp>
          <p:nvSpPr>
            <p:cNvPr id="414" name="tx422">
              <a:extLst>
                <a:ext uri="{FF2B5EF4-FFF2-40B4-BE49-F238E27FC236}">
                  <a16:creationId xmlns:a16="http://schemas.microsoft.com/office/drawing/2014/main" id="{C3048CED-CDCD-014D-914A-9A968330E59B}"/>
                </a:ext>
              </a:extLst>
            </p:cNvPr>
            <p:cNvSpPr/>
            <p:nvPr/>
          </p:nvSpPr>
          <p:spPr>
            <a:xfrm rot="5400000">
              <a:off x="7150006" y="4447183"/>
              <a:ext cx="636832"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agpat2</a:t>
              </a:r>
            </a:p>
          </p:txBody>
        </p:sp>
        <p:sp>
          <p:nvSpPr>
            <p:cNvPr id="415" name="tx423">
              <a:extLst>
                <a:ext uri="{FF2B5EF4-FFF2-40B4-BE49-F238E27FC236}">
                  <a16:creationId xmlns:a16="http://schemas.microsoft.com/office/drawing/2014/main" id="{93D163FE-69A7-174B-8EF3-5ED2D9AD59D0}"/>
                </a:ext>
              </a:extLst>
            </p:cNvPr>
            <p:cNvSpPr/>
            <p:nvPr/>
          </p:nvSpPr>
          <p:spPr>
            <a:xfrm rot="5400000">
              <a:off x="7664994" y="4280418"/>
              <a:ext cx="26847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sf1</a:t>
              </a:r>
            </a:p>
          </p:txBody>
        </p:sp>
        <p:sp>
          <p:nvSpPr>
            <p:cNvPr id="416" name="tx424">
              <a:extLst>
                <a:ext uri="{FF2B5EF4-FFF2-40B4-BE49-F238E27FC236}">
                  <a16:creationId xmlns:a16="http://schemas.microsoft.com/office/drawing/2014/main" id="{AD256BD2-83CC-5447-B2D2-8DA6DE8D8A28}"/>
                </a:ext>
              </a:extLst>
            </p:cNvPr>
            <p:cNvSpPr/>
            <p:nvPr/>
          </p:nvSpPr>
          <p:spPr>
            <a:xfrm rot="5400000">
              <a:off x="7805761" y="4487873"/>
              <a:ext cx="731269"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sh3gl2b</a:t>
              </a:r>
            </a:p>
          </p:txBody>
        </p:sp>
        <p:sp>
          <p:nvSpPr>
            <p:cNvPr id="417" name="tx425">
              <a:extLst>
                <a:ext uri="{FF2B5EF4-FFF2-40B4-BE49-F238E27FC236}">
                  <a16:creationId xmlns:a16="http://schemas.microsoft.com/office/drawing/2014/main" id="{07215FE7-C4E4-3C41-A33D-4D6170CAFF04}"/>
                </a:ext>
              </a:extLst>
            </p:cNvPr>
            <p:cNvSpPr/>
            <p:nvPr/>
          </p:nvSpPr>
          <p:spPr>
            <a:xfrm rot="5400000">
              <a:off x="7613452" y="4971255"/>
              <a:ext cx="1764452"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si:ch211-227m13.1</a:t>
              </a:r>
            </a:p>
          </p:txBody>
        </p:sp>
        <p:sp>
          <p:nvSpPr>
            <p:cNvPr id="418" name="tx426">
              <a:extLst>
                <a:ext uri="{FF2B5EF4-FFF2-40B4-BE49-F238E27FC236}">
                  <a16:creationId xmlns:a16="http://schemas.microsoft.com/office/drawing/2014/main" id="{F16C1EB5-ADC5-1947-A60C-3494561E7DCD}"/>
                </a:ext>
              </a:extLst>
            </p:cNvPr>
            <p:cNvSpPr/>
            <p:nvPr/>
          </p:nvSpPr>
          <p:spPr>
            <a:xfrm rot="5400000">
              <a:off x="8572910" y="4417168"/>
              <a:ext cx="54197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dido1</a:t>
              </a:r>
            </a:p>
          </p:txBody>
        </p:sp>
        <p:sp>
          <p:nvSpPr>
            <p:cNvPr id="419" name="tx427">
              <a:extLst>
                <a:ext uri="{FF2B5EF4-FFF2-40B4-BE49-F238E27FC236}">
                  <a16:creationId xmlns:a16="http://schemas.microsoft.com/office/drawing/2014/main" id="{E4B345B7-643C-A145-A0DD-A3F74D5303D0}"/>
                </a:ext>
              </a:extLst>
            </p:cNvPr>
            <p:cNvSpPr/>
            <p:nvPr/>
          </p:nvSpPr>
          <p:spPr>
            <a:xfrm rot="5400000">
              <a:off x="8434123" y="4847024"/>
              <a:ext cx="1563876"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si:dkey-280e21.3</a:t>
              </a:r>
            </a:p>
          </p:txBody>
        </p:sp>
        <p:sp>
          <p:nvSpPr>
            <p:cNvPr id="420" name="tx428">
              <a:extLst>
                <a:ext uri="{FF2B5EF4-FFF2-40B4-BE49-F238E27FC236}">
                  <a16:creationId xmlns:a16="http://schemas.microsoft.com/office/drawing/2014/main" id="{D9E5BD80-7066-A14E-AFFB-1D85E772069B}"/>
                </a:ext>
              </a:extLst>
            </p:cNvPr>
            <p:cNvSpPr/>
            <p:nvPr/>
          </p:nvSpPr>
          <p:spPr>
            <a:xfrm rot="5400000">
              <a:off x="9207631" y="4478891"/>
              <a:ext cx="710584"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adnp2a</a:t>
              </a:r>
            </a:p>
          </p:txBody>
        </p:sp>
        <p:sp>
          <p:nvSpPr>
            <p:cNvPr id="421" name="tx429">
              <a:extLst>
                <a:ext uri="{FF2B5EF4-FFF2-40B4-BE49-F238E27FC236}">
                  <a16:creationId xmlns:a16="http://schemas.microsoft.com/office/drawing/2014/main" id="{5E0A1B2A-BC33-1443-A581-54795EE33C21}"/>
                </a:ext>
              </a:extLst>
            </p:cNvPr>
            <p:cNvSpPr/>
            <p:nvPr/>
          </p:nvSpPr>
          <p:spPr>
            <a:xfrm rot="5400000">
              <a:off x="9518701" y="4516046"/>
              <a:ext cx="726673" cy="144729"/>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or101-1</a:t>
              </a:r>
            </a:p>
          </p:txBody>
        </p:sp>
        <p:sp>
          <p:nvSpPr>
            <p:cNvPr id="422" name="tx430">
              <a:extLst>
                <a:ext uri="{FF2B5EF4-FFF2-40B4-BE49-F238E27FC236}">
                  <a16:creationId xmlns:a16="http://schemas.microsoft.com/office/drawing/2014/main" id="{4066BA47-AED8-5C4E-A22B-244E51079A36}"/>
                </a:ext>
              </a:extLst>
            </p:cNvPr>
            <p:cNvSpPr/>
            <p:nvPr/>
          </p:nvSpPr>
          <p:spPr>
            <a:xfrm rot="5400000">
              <a:off x="10038212" y="4344754"/>
              <a:ext cx="445030"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cby1</a:t>
              </a:r>
            </a:p>
          </p:txBody>
        </p:sp>
        <p:sp>
          <p:nvSpPr>
            <p:cNvPr id="446" name="tx455">
              <a:extLst>
                <a:ext uri="{FF2B5EF4-FFF2-40B4-BE49-F238E27FC236}">
                  <a16:creationId xmlns:a16="http://schemas.microsoft.com/office/drawing/2014/main" id="{B5DFBB4B-CBA7-9143-9EFC-A3E8044849F0}"/>
                </a:ext>
              </a:extLst>
            </p:cNvPr>
            <p:cNvSpPr/>
            <p:nvPr/>
          </p:nvSpPr>
          <p:spPr>
            <a:xfrm rot="5400000">
              <a:off x="13132050" y="4569047"/>
              <a:ext cx="890897"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ehbp1l1b</a:t>
              </a:r>
            </a:p>
          </p:txBody>
        </p:sp>
        <p:sp>
          <p:nvSpPr>
            <p:cNvPr id="447" name="tx456">
              <a:extLst>
                <a:ext uri="{FF2B5EF4-FFF2-40B4-BE49-F238E27FC236}">
                  <a16:creationId xmlns:a16="http://schemas.microsoft.com/office/drawing/2014/main" id="{5BB1B5DF-DB81-8448-9695-23C637583C83}"/>
                </a:ext>
              </a:extLst>
            </p:cNvPr>
            <p:cNvSpPr/>
            <p:nvPr/>
          </p:nvSpPr>
          <p:spPr>
            <a:xfrm rot="5400000">
              <a:off x="13650399" y="4398923"/>
              <a:ext cx="537586" cy="18988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ap1ar</a:t>
              </a:r>
            </a:p>
          </p:txBody>
        </p:sp>
        <p:sp>
          <p:nvSpPr>
            <p:cNvPr id="448" name="tx457">
              <a:extLst>
                <a:ext uri="{FF2B5EF4-FFF2-40B4-BE49-F238E27FC236}">
                  <a16:creationId xmlns:a16="http://schemas.microsoft.com/office/drawing/2014/main" id="{B8EC90A3-BA01-DF4A-8B1F-A62D75E6D5A9}"/>
                </a:ext>
              </a:extLst>
            </p:cNvPr>
            <p:cNvSpPr/>
            <p:nvPr/>
          </p:nvSpPr>
          <p:spPr>
            <a:xfrm rot="5400000">
              <a:off x="13719537" y="4678008"/>
              <a:ext cx="1056582" cy="150714"/>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ARHGEF17</a:t>
              </a:r>
            </a:p>
          </p:txBody>
        </p:sp>
        <p:sp>
          <p:nvSpPr>
            <p:cNvPr id="449" name="tx458">
              <a:extLst>
                <a:ext uri="{FF2B5EF4-FFF2-40B4-BE49-F238E27FC236}">
                  <a16:creationId xmlns:a16="http://schemas.microsoft.com/office/drawing/2014/main" id="{6859CB56-69C9-3346-B2F3-1C8A58B74B5A}"/>
                </a:ext>
              </a:extLst>
            </p:cNvPr>
            <p:cNvSpPr/>
            <p:nvPr/>
          </p:nvSpPr>
          <p:spPr>
            <a:xfrm rot="5400000">
              <a:off x="14238563" y="4507201"/>
              <a:ext cx="769922"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st3gal3a</a:t>
              </a:r>
            </a:p>
          </p:txBody>
        </p:sp>
        <p:sp>
          <p:nvSpPr>
            <p:cNvPr id="450" name="tx459">
              <a:extLst>
                <a:ext uri="{FF2B5EF4-FFF2-40B4-BE49-F238E27FC236}">
                  <a16:creationId xmlns:a16="http://schemas.microsoft.com/office/drawing/2014/main" id="{9592CA2B-66EA-D34F-B0FA-6BDC836B5A86}"/>
                </a:ext>
              </a:extLst>
            </p:cNvPr>
            <p:cNvSpPr/>
            <p:nvPr/>
          </p:nvSpPr>
          <p:spPr>
            <a:xfrm rot="5400000">
              <a:off x="14777753" y="4316235"/>
              <a:ext cx="387991"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jak1</a:t>
              </a:r>
            </a:p>
          </p:txBody>
        </p:sp>
        <p:sp>
          <p:nvSpPr>
            <p:cNvPr id="451" name="tx460">
              <a:extLst>
                <a:ext uri="{FF2B5EF4-FFF2-40B4-BE49-F238E27FC236}">
                  <a16:creationId xmlns:a16="http://schemas.microsoft.com/office/drawing/2014/main" id="{D2DB27BF-D8FC-8B4D-85D8-C7F1713EEF92}"/>
                </a:ext>
              </a:extLst>
            </p:cNvPr>
            <p:cNvSpPr/>
            <p:nvPr/>
          </p:nvSpPr>
          <p:spPr>
            <a:xfrm rot="5400000">
              <a:off x="15035608" y="4406600"/>
              <a:ext cx="566003"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qdpra</a:t>
              </a:r>
            </a:p>
          </p:txBody>
        </p:sp>
        <p:sp>
          <p:nvSpPr>
            <p:cNvPr id="452" name="tx461">
              <a:extLst>
                <a:ext uri="{FF2B5EF4-FFF2-40B4-BE49-F238E27FC236}">
                  <a16:creationId xmlns:a16="http://schemas.microsoft.com/office/drawing/2014/main" id="{28A143AC-C775-5E46-A687-43BFBFA5B2CF}"/>
                </a:ext>
              </a:extLst>
            </p:cNvPr>
            <p:cNvSpPr/>
            <p:nvPr/>
          </p:nvSpPr>
          <p:spPr>
            <a:xfrm rot="5400000">
              <a:off x="15430406" y="4360024"/>
              <a:ext cx="427688"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sall4</a:t>
              </a:r>
            </a:p>
          </p:txBody>
        </p:sp>
        <p:sp>
          <p:nvSpPr>
            <p:cNvPr id="453" name="tx462">
              <a:extLst>
                <a:ext uri="{FF2B5EF4-FFF2-40B4-BE49-F238E27FC236}">
                  <a16:creationId xmlns:a16="http://schemas.microsoft.com/office/drawing/2014/main" id="{07A27BB7-B6CC-494B-A39E-B4113159A5A9}"/>
                </a:ext>
              </a:extLst>
            </p:cNvPr>
            <p:cNvSpPr/>
            <p:nvPr/>
          </p:nvSpPr>
          <p:spPr>
            <a:xfrm rot="5400000">
              <a:off x="15757006" y="4381649"/>
              <a:ext cx="47093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nelfa</a:t>
              </a:r>
            </a:p>
          </p:txBody>
        </p:sp>
        <p:sp>
          <p:nvSpPr>
            <p:cNvPr id="454" name="tx463">
              <a:extLst>
                <a:ext uri="{FF2B5EF4-FFF2-40B4-BE49-F238E27FC236}">
                  <a16:creationId xmlns:a16="http://schemas.microsoft.com/office/drawing/2014/main" id="{1424427B-A038-2441-82E5-23C2F5DFB3EC}"/>
                </a:ext>
              </a:extLst>
            </p:cNvPr>
            <p:cNvSpPr/>
            <p:nvPr/>
          </p:nvSpPr>
          <p:spPr>
            <a:xfrm rot="5400000">
              <a:off x="16049926" y="4436948"/>
              <a:ext cx="613638" cy="18988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ctps1a</a:t>
              </a:r>
            </a:p>
          </p:txBody>
        </p:sp>
        <p:sp>
          <p:nvSpPr>
            <p:cNvPr id="455" name="tx464">
              <a:extLst>
                <a:ext uri="{FF2B5EF4-FFF2-40B4-BE49-F238E27FC236}">
                  <a16:creationId xmlns:a16="http://schemas.microsoft.com/office/drawing/2014/main" id="{69A05A46-6D04-CC4D-ADFD-DE8C477755E9}"/>
                </a:ext>
              </a:extLst>
            </p:cNvPr>
            <p:cNvSpPr/>
            <p:nvPr/>
          </p:nvSpPr>
          <p:spPr>
            <a:xfrm rot="5400000">
              <a:off x="16361953" y="4473144"/>
              <a:ext cx="701810"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sh3bgrl</a:t>
              </a:r>
            </a:p>
          </p:txBody>
        </p:sp>
        <p:sp>
          <p:nvSpPr>
            <p:cNvPr id="456" name="tx465">
              <a:extLst>
                <a:ext uri="{FF2B5EF4-FFF2-40B4-BE49-F238E27FC236}">
                  <a16:creationId xmlns:a16="http://schemas.microsoft.com/office/drawing/2014/main" id="{7E30339F-6CCB-9542-82C8-553F5BAA58CA}"/>
                </a:ext>
              </a:extLst>
            </p:cNvPr>
            <p:cNvSpPr/>
            <p:nvPr/>
          </p:nvSpPr>
          <p:spPr>
            <a:xfrm rot="5400000">
              <a:off x="16739217" y="4444101"/>
              <a:ext cx="643728"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cyth1b</a:t>
              </a:r>
            </a:p>
          </p:txBody>
        </p:sp>
        <p:sp>
          <p:nvSpPr>
            <p:cNvPr id="457" name="tx466">
              <a:extLst>
                <a:ext uri="{FF2B5EF4-FFF2-40B4-BE49-F238E27FC236}">
                  <a16:creationId xmlns:a16="http://schemas.microsoft.com/office/drawing/2014/main" id="{03CEB140-BBC0-AA49-A827-11CBACC5816E}"/>
                </a:ext>
              </a:extLst>
            </p:cNvPr>
            <p:cNvSpPr/>
            <p:nvPr/>
          </p:nvSpPr>
          <p:spPr>
            <a:xfrm rot="5400000">
              <a:off x="17123149" y="4408391"/>
              <a:ext cx="524425"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fbxo5</a:t>
              </a:r>
            </a:p>
          </p:txBody>
        </p:sp>
        <p:sp>
          <p:nvSpPr>
            <p:cNvPr id="484" name="tx493">
              <a:extLst>
                <a:ext uri="{FF2B5EF4-FFF2-40B4-BE49-F238E27FC236}">
                  <a16:creationId xmlns:a16="http://schemas.microsoft.com/office/drawing/2014/main" id="{AD2DE1EF-8EB4-DF47-A9B8-D7409F8D60DC}"/>
                </a:ext>
              </a:extLst>
            </p:cNvPr>
            <p:cNvSpPr/>
            <p:nvPr/>
          </p:nvSpPr>
          <p:spPr>
            <a:xfrm rot="5400000">
              <a:off x="17333363" y="4537304"/>
              <a:ext cx="782252"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ccdc85b</a:t>
              </a:r>
            </a:p>
          </p:txBody>
        </p:sp>
        <p:sp>
          <p:nvSpPr>
            <p:cNvPr id="485" name="tx494">
              <a:extLst>
                <a:ext uri="{FF2B5EF4-FFF2-40B4-BE49-F238E27FC236}">
                  <a16:creationId xmlns:a16="http://schemas.microsoft.com/office/drawing/2014/main" id="{09E3308E-47C9-C94A-86E7-6592CC1955B7}"/>
                </a:ext>
              </a:extLst>
            </p:cNvPr>
            <p:cNvSpPr/>
            <p:nvPr/>
          </p:nvSpPr>
          <p:spPr>
            <a:xfrm rot="5400000">
              <a:off x="17619742" y="4599148"/>
              <a:ext cx="90593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selenot1a</a:t>
              </a:r>
            </a:p>
          </p:txBody>
        </p:sp>
        <p:sp>
          <p:nvSpPr>
            <p:cNvPr id="486" name="tx495">
              <a:extLst>
                <a:ext uri="{FF2B5EF4-FFF2-40B4-BE49-F238E27FC236}">
                  <a16:creationId xmlns:a16="http://schemas.microsoft.com/office/drawing/2014/main" id="{9E727435-0490-DC46-AAC5-79AFC4986E70}"/>
                </a:ext>
              </a:extLst>
            </p:cNvPr>
            <p:cNvSpPr/>
            <p:nvPr/>
          </p:nvSpPr>
          <p:spPr>
            <a:xfrm rot="5400000">
              <a:off x="18091758" y="4475356"/>
              <a:ext cx="658351"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olfm2a</a:t>
              </a:r>
            </a:p>
          </p:txBody>
        </p:sp>
        <p:sp>
          <p:nvSpPr>
            <p:cNvPr id="487" name="tx496">
              <a:extLst>
                <a:ext uri="{FF2B5EF4-FFF2-40B4-BE49-F238E27FC236}">
                  <a16:creationId xmlns:a16="http://schemas.microsoft.com/office/drawing/2014/main" id="{448FA527-6DEE-284B-AF7F-2912E28DE4BB}"/>
                </a:ext>
              </a:extLst>
            </p:cNvPr>
            <p:cNvSpPr/>
            <p:nvPr/>
          </p:nvSpPr>
          <p:spPr>
            <a:xfrm rot="5400000">
              <a:off x="17920880" y="4937310"/>
              <a:ext cx="1696548"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si:ch211-212d10.1</a:t>
              </a:r>
            </a:p>
          </p:txBody>
        </p:sp>
        <p:sp>
          <p:nvSpPr>
            <p:cNvPr id="488" name="tx497">
              <a:extLst>
                <a:ext uri="{FF2B5EF4-FFF2-40B4-BE49-F238E27FC236}">
                  <a16:creationId xmlns:a16="http://schemas.microsoft.com/office/drawing/2014/main" id="{453F1021-3C7D-F641-B7F1-C351FF50D797}"/>
                </a:ext>
              </a:extLst>
            </p:cNvPr>
            <p:cNvSpPr/>
            <p:nvPr/>
          </p:nvSpPr>
          <p:spPr>
            <a:xfrm rot="5400000">
              <a:off x="18757383" y="4506173"/>
              <a:ext cx="71998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bloc1s3</a:t>
              </a:r>
            </a:p>
          </p:txBody>
        </p:sp>
        <p:sp>
          <p:nvSpPr>
            <p:cNvPr id="489" name="tx498">
              <a:extLst>
                <a:ext uri="{FF2B5EF4-FFF2-40B4-BE49-F238E27FC236}">
                  <a16:creationId xmlns:a16="http://schemas.microsoft.com/office/drawing/2014/main" id="{089E2BA6-355F-8D43-BE75-79F945BCC778}"/>
                </a:ext>
              </a:extLst>
            </p:cNvPr>
            <p:cNvSpPr/>
            <p:nvPr/>
          </p:nvSpPr>
          <p:spPr>
            <a:xfrm rot="5400000">
              <a:off x="19255168" y="4356610"/>
              <a:ext cx="455685"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pag1</a:t>
              </a:r>
            </a:p>
          </p:txBody>
        </p:sp>
        <p:sp>
          <p:nvSpPr>
            <p:cNvPr id="490" name="tx499">
              <a:extLst>
                <a:ext uri="{FF2B5EF4-FFF2-40B4-BE49-F238E27FC236}">
                  <a16:creationId xmlns:a16="http://schemas.microsoft.com/office/drawing/2014/main" id="{AD25DA3E-A531-3F41-A4FF-62457A85EBBE}"/>
                </a:ext>
              </a:extLst>
            </p:cNvPr>
            <p:cNvSpPr/>
            <p:nvPr/>
          </p:nvSpPr>
          <p:spPr>
            <a:xfrm rot="5400000">
              <a:off x="19508114" y="4451886"/>
              <a:ext cx="646234"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p2ry13</a:t>
              </a:r>
            </a:p>
          </p:txBody>
        </p:sp>
        <p:sp>
          <p:nvSpPr>
            <p:cNvPr id="491" name="tx500">
              <a:extLst>
                <a:ext uri="{FF2B5EF4-FFF2-40B4-BE49-F238E27FC236}">
                  <a16:creationId xmlns:a16="http://schemas.microsoft.com/office/drawing/2014/main" id="{0CA5507B-A14D-3947-991A-440610F8D6F4}"/>
                </a:ext>
              </a:extLst>
            </p:cNvPr>
            <p:cNvSpPr/>
            <p:nvPr/>
          </p:nvSpPr>
          <p:spPr>
            <a:xfrm rot="5400000">
              <a:off x="19891057" y="4417168"/>
              <a:ext cx="54197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err="1">
                  <a:solidFill>
                    <a:srgbClr val="000000">
                      <a:alpha val="100000"/>
                    </a:srgbClr>
                  </a:solidFill>
                  <a:latin typeface="Helvetica" pitchFamily="2" charset="0"/>
                  <a:cs typeface="Utopia"/>
                </a:rPr>
                <a:t>sncga</a:t>
              </a:r>
              <a:endParaRPr sz="1400" dirty="0">
                <a:solidFill>
                  <a:srgbClr val="000000">
                    <a:alpha val="100000"/>
                  </a:srgbClr>
                </a:solidFill>
                <a:latin typeface="Helvetica" pitchFamily="2" charset="0"/>
                <a:cs typeface="Utopia"/>
              </a:endParaRPr>
            </a:p>
          </p:txBody>
        </p:sp>
        <p:sp>
          <p:nvSpPr>
            <p:cNvPr id="492" name="tx501">
              <a:extLst>
                <a:ext uri="{FF2B5EF4-FFF2-40B4-BE49-F238E27FC236}">
                  <a16:creationId xmlns:a16="http://schemas.microsoft.com/office/drawing/2014/main" id="{D388AEEB-ABD2-6141-9B82-C36D71AB3B4F}"/>
                </a:ext>
              </a:extLst>
            </p:cNvPr>
            <p:cNvSpPr/>
            <p:nvPr/>
          </p:nvSpPr>
          <p:spPr>
            <a:xfrm rot="5400000">
              <a:off x="20259978" y="4396466"/>
              <a:ext cx="545735"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thap7</a:t>
              </a:r>
            </a:p>
          </p:txBody>
        </p:sp>
        <p:sp>
          <p:nvSpPr>
            <p:cNvPr id="493" name="tx502">
              <a:extLst>
                <a:ext uri="{FF2B5EF4-FFF2-40B4-BE49-F238E27FC236}">
                  <a16:creationId xmlns:a16="http://schemas.microsoft.com/office/drawing/2014/main" id="{7648DE05-450A-B04A-802A-0074C1336F3B}"/>
                </a:ext>
              </a:extLst>
            </p:cNvPr>
            <p:cNvSpPr/>
            <p:nvPr/>
          </p:nvSpPr>
          <p:spPr>
            <a:xfrm rot="5400000">
              <a:off x="20655196" y="4349473"/>
              <a:ext cx="406586"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areg</a:t>
              </a:r>
            </a:p>
          </p:txBody>
        </p:sp>
        <p:sp>
          <p:nvSpPr>
            <p:cNvPr id="494" name="tx503">
              <a:extLst>
                <a:ext uri="{FF2B5EF4-FFF2-40B4-BE49-F238E27FC236}">
                  <a16:creationId xmlns:a16="http://schemas.microsoft.com/office/drawing/2014/main" id="{09A5672B-96B1-1145-B387-462550BA03FA}"/>
                </a:ext>
              </a:extLst>
            </p:cNvPr>
            <p:cNvSpPr/>
            <p:nvPr/>
          </p:nvSpPr>
          <p:spPr>
            <a:xfrm rot="5400000">
              <a:off x="20527377" y="4768370"/>
              <a:ext cx="1406548"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si:dkey-174i8.1</a:t>
              </a:r>
            </a:p>
          </p:txBody>
        </p:sp>
        <p:sp>
          <p:nvSpPr>
            <p:cNvPr id="495" name="tx504">
              <a:extLst>
                <a:ext uri="{FF2B5EF4-FFF2-40B4-BE49-F238E27FC236}">
                  <a16:creationId xmlns:a16="http://schemas.microsoft.com/office/drawing/2014/main" id="{FC99DF05-387D-344A-914D-875E1914EC37}"/>
                </a:ext>
              </a:extLst>
            </p:cNvPr>
            <p:cNvSpPr/>
            <p:nvPr/>
          </p:nvSpPr>
          <p:spPr>
            <a:xfrm rot="5400000">
              <a:off x="21195565" y="4505547"/>
              <a:ext cx="718733"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rnf220a</a:t>
              </a:r>
            </a:p>
          </p:txBody>
        </p:sp>
        <p:sp>
          <p:nvSpPr>
            <p:cNvPr id="496" name="tx505">
              <a:extLst>
                <a:ext uri="{FF2B5EF4-FFF2-40B4-BE49-F238E27FC236}">
                  <a16:creationId xmlns:a16="http://schemas.microsoft.com/office/drawing/2014/main" id="{8A668318-730E-F043-8B4F-03281B25BF77}"/>
                </a:ext>
              </a:extLst>
            </p:cNvPr>
            <p:cNvSpPr/>
            <p:nvPr/>
          </p:nvSpPr>
          <p:spPr>
            <a:xfrm rot="5400000">
              <a:off x="21559578" y="4489754"/>
              <a:ext cx="735031" cy="20566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ggt1l2.1</a:t>
              </a:r>
            </a:p>
          </p:txBody>
        </p:sp>
        <p:sp>
          <p:nvSpPr>
            <p:cNvPr id="497" name="tx506">
              <a:extLst>
                <a:ext uri="{FF2B5EF4-FFF2-40B4-BE49-F238E27FC236}">
                  <a16:creationId xmlns:a16="http://schemas.microsoft.com/office/drawing/2014/main" id="{80874185-BCD6-2E46-B30C-B2DFB90729EC}"/>
                </a:ext>
              </a:extLst>
            </p:cNvPr>
            <p:cNvSpPr/>
            <p:nvPr/>
          </p:nvSpPr>
          <p:spPr>
            <a:xfrm rot="5400000">
              <a:off x="21752614" y="4644940"/>
              <a:ext cx="1032347" cy="19260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zgc:110158</a:t>
              </a:r>
            </a:p>
          </p:txBody>
        </p:sp>
        <p:sp>
          <p:nvSpPr>
            <p:cNvPr id="498" name="tx507">
              <a:extLst>
                <a:ext uri="{FF2B5EF4-FFF2-40B4-BE49-F238E27FC236}">
                  <a16:creationId xmlns:a16="http://schemas.microsoft.com/office/drawing/2014/main" id="{963C43F9-D1E6-9D42-81B3-43C73C3DE7D3}"/>
                </a:ext>
              </a:extLst>
            </p:cNvPr>
            <p:cNvSpPr/>
            <p:nvPr/>
          </p:nvSpPr>
          <p:spPr>
            <a:xfrm rot="5400000">
              <a:off x="22301971" y="4443805"/>
              <a:ext cx="595254"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arl13b</a:t>
              </a:r>
            </a:p>
          </p:txBody>
        </p:sp>
        <p:sp>
          <p:nvSpPr>
            <p:cNvPr id="499" name="tx508">
              <a:extLst>
                <a:ext uri="{FF2B5EF4-FFF2-40B4-BE49-F238E27FC236}">
                  <a16:creationId xmlns:a16="http://schemas.microsoft.com/office/drawing/2014/main" id="{1C444A2E-5D7D-2E4D-A011-5E32A47B6E9B}"/>
                </a:ext>
              </a:extLst>
            </p:cNvPr>
            <p:cNvSpPr/>
            <p:nvPr/>
          </p:nvSpPr>
          <p:spPr>
            <a:xfrm rot="5400000">
              <a:off x="22611540" y="4482458"/>
              <a:ext cx="672559"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hoxc3a</a:t>
              </a:r>
            </a:p>
          </p:txBody>
        </p:sp>
        <p:sp>
          <p:nvSpPr>
            <p:cNvPr id="500" name="tx509">
              <a:extLst>
                <a:ext uri="{FF2B5EF4-FFF2-40B4-BE49-F238E27FC236}">
                  <a16:creationId xmlns:a16="http://schemas.microsoft.com/office/drawing/2014/main" id="{BD9567D3-768C-1345-A78F-D8A8BE8DC1FD}"/>
                </a:ext>
              </a:extLst>
            </p:cNvPr>
            <p:cNvSpPr/>
            <p:nvPr/>
          </p:nvSpPr>
          <p:spPr>
            <a:xfrm rot="5400000">
              <a:off x="22918305" y="4523918"/>
              <a:ext cx="800636"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sh3bp5a</a:t>
              </a:r>
            </a:p>
          </p:txBody>
        </p:sp>
        <p:sp>
          <p:nvSpPr>
            <p:cNvPr id="501" name="tx510">
              <a:extLst>
                <a:ext uri="{FF2B5EF4-FFF2-40B4-BE49-F238E27FC236}">
                  <a16:creationId xmlns:a16="http://schemas.microsoft.com/office/drawing/2014/main" id="{5507D29F-AE89-F340-97DD-B0F44194BE53}"/>
                </a:ext>
              </a:extLst>
            </p:cNvPr>
            <p:cNvSpPr/>
            <p:nvPr/>
          </p:nvSpPr>
          <p:spPr>
            <a:xfrm rot="5400000">
              <a:off x="23364410" y="4426032"/>
              <a:ext cx="604864"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cplx4c</a:t>
              </a:r>
            </a:p>
          </p:txBody>
        </p:sp>
        <p:sp>
          <p:nvSpPr>
            <p:cNvPr id="502" name="tx511">
              <a:extLst>
                <a:ext uri="{FF2B5EF4-FFF2-40B4-BE49-F238E27FC236}">
                  <a16:creationId xmlns:a16="http://schemas.microsoft.com/office/drawing/2014/main" id="{67908ED3-11E6-FB40-A520-7D4EA4860821}"/>
                </a:ext>
              </a:extLst>
            </p:cNvPr>
            <p:cNvSpPr/>
            <p:nvPr/>
          </p:nvSpPr>
          <p:spPr>
            <a:xfrm rot="5400000">
              <a:off x="23822832" y="4315835"/>
              <a:ext cx="339308" cy="157786"/>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c1d</a:t>
              </a:r>
            </a:p>
          </p:txBody>
        </p:sp>
        <p:sp>
          <p:nvSpPr>
            <p:cNvPr id="503" name="tx512">
              <a:extLst>
                <a:ext uri="{FF2B5EF4-FFF2-40B4-BE49-F238E27FC236}">
                  <a16:creationId xmlns:a16="http://schemas.microsoft.com/office/drawing/2014/main" id="{91B45DA5-EBF9-0243-80C5-9326912B3F84}"/>
                </a:ext>
              </a:extLst>
            </p:cNvPr>
            <p:cNvSpPr/>
            <p:nvPr/>
          </p:nvSpPr>
          <p:spPr>
            <a:xfrm rot="5400000">
              <a:off x="24007785" y="4479102"/>
              <a:ext cx="711003" cy="202948"/>
            </a:xfrm>
            <a:prstGeom prst="rect">
              <a:avLst/>
            </a:prstGeom>
            <a:noFill/>
          </p:spPr>
          <p:txBody>
            <a:bodyPr wrap="none" lIns="0" tIns="0" rIns="0" bIns="0" anchor="ctr" anchorCtr="1"/>
            <a:lstStyle/>
            <a:p>
              <a:pPr marL="0" marR="0" indent="0" algn="l">
                <a:lnSpc>
                  <a:spcPts val="600"/>
                </a:lnSpc>
                <a:spcBef>
                  <a:spcPts val="0"/>
                </a:spcBef>
                <a:spcAft>
                  <a:spcPts val="0"/>
                </a:spcAft>
              </a:pPr>
              <a:r>
                <a:rPr sz="1400">
                  <a:solidFill>
                    <a:srgbClr val="000000">
                      <a:alpha val="100000"/>
                    </a:srgbClr>
                  </a:solidFill>
                  <a:latin typeface="Helvetica" pitchFamily="2" charset="0"/>
                  <a:cs typeface="Utopia"/>
                </a:rPr>
                <a:t>lrrfip1b</a:t>
              </a:r>
            </a:p>
          </p:txBody>
        </p:sp>
        <p:sp>
          <p:nvSpPr>
            <p:cNvPr id="514" name="rc176">
              <a:extLst>
                <a:ext uri="{FF2B5EF4-FFF2-40B4-BE49-F238E27FC236}">
                  <a16:creationId xmlns:a16="http://schemas.microsoft.com/office/drawing/2014/main" id="{9977BBE7-496F-8641-96F1-EE45DAF8BA1F}"/>
                </a:ext>
              </a:extLst>
            </p:cNvPr>
            <p:cNvSpPr/>
            <p:nvPr/>
          </p:nvSpPr>
          <p:spPr>
            <a:xfrm>
              <a:off x="13012712" y="2738527"/>
              <a:ext cx="348222" cy="348222"/>
            </a:xfrm>
            <a:prstGeom prst="rect">
              <a:avLst/>
            </a:prstGeom>
            <a:solidFill>
              <a:srgbClr val="FAD587">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5" name="rc177">
              <a:extLst>
                <a:ext uri="{FF2B5EF4-FFF2-40B4-BE49-F238E27FC236}">
                  <a16:creationId xmlns:a16="http://schemas.microsoft.com/office/drawing/2014/main" id="{D2E45527-787C-9240-A103-808F028F52A7}"/>
                </a:ext>
              </a:extLst>
            </p:cNvPr>
            <p:cNvSpPr/>
            <p:nvPr/>
          </p:nvSpPr>
          <p:spPr>
            <a:xfrm>
              <a:off x="13012712" y="3086749"/>
              <a:ext cx="348222" cy="348222"/>
            </a:xfrm>
            <a:prstGeom prst="rect">
              <a:avLst/>
            </a:prstGeom>
            <a:solidFill>
              <a:srgbClr val="FAD27F">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6" name="rc178">
              <a:extLst>
                <a:ext uri="{FF2B5EF4-FFF2-40B4-BE49-F238E27FC236}">
                  <a16:creationId xmlns:a16="http://schemas.microsoft.com/office/drawing/2014/main" id="{870C0E9C-955A-D640-B21D-3D32582A0425}"/>
                </a:ext>
              </a:extLst>
            </p:cNvPr>
            <p:cNvSpPr/>
            <p:nvPr/>
          </p:nvSpPr>
          <p:spPr>
            <a:xfrm>
              <a:off x="13012712" y="3434971"/>
              <a:ext cx="348222" cy="348222"/>
            </a:xfrm>
            <a:prstGeom prst="rect">
              <a:avLst/>
            </a:prstGeom>
            <a:solidFill>
              <a:srgbClr val="FF006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7" name="rc179">
              <a:extLst>
                <a:ext uri="{FF2B5EF4-FFF2-40B4-BE49-F238E27FC236}">
                  <a16:creationId xmlns:a16="http://schemas.microsoft.com/office/drawing/2014/main" id="{47FAF7DE-55C1-5D42-BB84-F41A258E9458}"/>
                </a:ext>
              </a:extLst>
            </p:cNvPr>
            <p:cNvSpPr/>
            <p:nvPr/>
          </p:nvSpPr>
          <p:spPr>
            <a:xfrm>
              <a:off x="13012712" y="3783193"/>
              <a:ext cx="348222" cy="348222"/>
            </a:xfrm>
            <a:prstGeom prst="rect">
              <a:avLst/>
            </a:prstGeom>
            <a:solidFill>
              <a:srgbClr val="D9F2E6">
                <a:alpha val="100000"/>
              </a:srgbClr>
            </a:solidFill>
            <a:ln w="9525" cap="rnd">
              <a:solidFill>
                <a:srgbClr val="FFFFFF">
                  <a:alpha val="100000"/>
                </a:srgbClr>
              </a:solidFill>
              <a:prstDash val="solid"/>
              <a:round/>
            </a:ln>
          </p:spPr>
          <p:txBody>
            <a:bodyPr/>
            <a:lstStyle/>
            <a:p>
              <a:endParaRPr sz="4800">
                <a:latin typeface="Helvetica" pitchFamily="2" charset="0"/>
              </a:endParaRPr>
            </a:p>
          </p:txBody>
        </p:sp>
        <p:sp>
          <p:nvSpPr>
            <p:cNvPr id="518" name="tx454">
              <a:extLst>
                <a:ext uri="{FF2B5EF4-FFF2-40B4-BE49-F238E27FC236}">
                  <a16:creationId xmlns:a16="http://schemas.microsoft.com/office/drawing/2014/main" id="{68CF433B-D50F-1E49-AD6D-881C091704E7}"/>
                </a:ext>
              </a:extLst>
            </p:cNvPr>
            <p:cNvSpPr/>
            <p:nvPr/>
          </p:nvSpPr>
          <p:spPr>
            <a:xfrm rot="5400000">
              <a:off x="12881202" y="4501564"/>
              <a:ext cx="632862" cy="144729"/>
            </a:xfrm>
            <a:prstGeom prst="rect">
              <a:avLst/>
            </a:prstGeom>
            <a:noFill/>
          </p:spPr>
          <p:txBody>
            <a:bodyPr wrap="none" lIns="0" tIns="0" rIns="0" bIns="0" anchor="ctr" anchorCtr="1"/>
            <a:lstStyle/>
            <a:p>
              <a:pPr marL="0" marR="0" indent="0" algn="l">
                <a:lnSpc>
                  <a:spcPts val="600"/>
                </a:lnSpc>
                <a:spcBef>
                  <a:spcPts val="0"/>
                </a:spcBef>
                <a:spcAft>
                  <a:spcPts val="0"/>
                </a:spcAft>
              </a:pPr>
              <a:r>
                <a:rPr sz="1400" dirty="0">
                  <a:solidFill>
                    <a:srgbClr val="000000">
                      <a:alpha val="100000"/>
                    </a:srgbClr>
                  </a:solidFill>
                  <a:latin typeface="Helvetica" pitchFamily="2" charset="0"/>
                  <a:cs typeface="Utopia"/>
                </a:rPr>
                <a:t>sec22a</a:t>
              </a:r>
            </a:p>
          </p:txBody>
        </p:sp>
      </p:grpSp>
      <p:sp>
        <p:nvSpPr>
          <p:cNvPr id="519" name="TextBox 518">
            <a:extLst>
              <a:ext uri="{FF2B5EF4-FFF2-40B4-BE49-F238E27FC236}">
                <a16:creationId xmlns:a16="http://schemas.microsoft.com/office/drawing/2014/main" id="{5BB43C20-A16A-5C40-A26C-1620EBB47852}"/>
              </a:ext>
            </a:extLst>
          </p:cNvPr>
          <p:cNvSpPr txBox="1"/>
          <p:nvPr/>
        </p:nvSpPr>
        <p:spPr>
          <a:xfrm>
            <a:off x="257422" y="2727750"/>
            <a:ext cx="4015844" cy="1455591"/>
          </a:xfrm>
          <a:prstGeom prst="rect">
            <a:avLst/>
          </a:prstGeom>
          <a:solidFill>
            <a:srgbClr val="FFFFFF">
              <a:alpha val="58824"/>
            </a:srgbClr>
          </a:solidFill>
          <a:ln w="127000">
            <a:solidFill>
              <a:srgbClr val="FFFFFF">
                <a:alpha val="58824"/>
              </a:srgbClr>
            </a:solidFill>
            <a:miter lim="800000"/>
          </a:ln>
        </p:spPr>
        <p:txBody>
          <a:bodyPr wrap="none" rtlCol="0">
            <a:spAutoFit/>
          </a:bodyPr>
          <a:lstStyle/>
          <a:p>
            <a:pPr algn="r">
              <a:lnSpc>
                <a:spcPct val="125000"/>
              </a:lnSpc>
            </a:pPr>
            <a:r>
              <a:rPr lang="en-AU" b="1" u="sng" dirty="0">
                <a:solidFill>
                  <a:srgbClr val="E8461E"/>
                </a:solidFill>
                <a:latin typeface="Futura PT Heavy" panose="020B0502020204020303" pitchFamily="34" charset="77"/>
              </a:rPr>
              <a:t>Young Q96K97/+ </a:t>
            </a:r>
            <a:r>
              <a:rPr lang="en-AU" u="sng" dirty="0">
                <a:solidFill>
                  <a:srgbClr val="E8461E"/>
                </a:solidFill>
                <a:latin typeface="Futura PT Heavy" panose="020B0502020204020303" pitchFamily="34" charset="77"/>
              </a:rPr>
              <a:t>vs. </a:t>
            </a:r>
            <a:r>
              <a:rPr lang="en-AU" b="1" u="sng" dirty="0">
                <a:solidFill>
                  <a:srgbClr val="E8461E"/>
                </a:solidFill>
                <a:latin typeface="Futura PT Heavy" panose="020B0502020204020303" pitchFamily="34" charset="77"/>
              </a:rPr>
              <a:t>wild type</a:t>
            </a:r>
          </a:p>
          <a:p>
            <a:pPr algn="r">
              <a:lnSpc>
                <a:spcPct val="125000"/>
              </a:lnSpc>
            </a:pPr>
            <a:r>
              <a:rPr lang="en-AU" b="1" dirty="0">
                <a:latin typeface="Futura PT Heavy" panose="020B0502020204020303" pitchFamily="34" charset="77"/>
              </a:rPr>
              <a:t>Aged Q96K97/+ vs. wild type</a:t>
            </a:r>
          </a:p>
          <a:p>
            <a:pPr algn="r">
              <a:lnSpc>
                <a:spcPct val="125000"/>
              </a:lnSpc>
            </a:pPr>
            <a:r>
              <a:rPr lang="en-AU" b="1" dirty="0">
                <a:latin typeface="Futura PT Heavy" panose="020B0502020204020303" pitchFamily="34" charset="77"/>
              </a:rPr>
              <a:t>Aged wild type vs. young wild type</a:t>
            </a:r>
          </a:p>
          <a:p>
            <a:pPr algn="r">
              <a:lnSpc>
                <a:spcPct val="125000"/>
              </a:lnSpc>
            </a:pPr>
            <a:r>
              <a:rPr lang="en-AU" b="1" dirty="0">
                <a:latin typeface="Futura PT Heavy" panose="020B0502020204020303" pitchFamily="34" charset="77"/>
              </a:rPr>
              <a:t>Young hypoxia vs. </a:t>
            </a:r>
            <a:r>
              <a:rPr lang="en-AU" b="1" dirty="0" err="1">
                <a:latin typeface="Futura PT Heavy" panose="020B0502020204020303" pitchFamily="34" charset="77"/>
              </a:rPr>
              <a:t>normoxia</a:t>
            </a:r>
            <a:endParaRPr lang="en-AU" b="1" dirty="0">
              <a:latin typeface="Futura PT Heavy" panose="020B0502020204020303" pitchFamily="34" charset="77"/>
            </a:endParaRPr>
          </a:p>
        </p:txBody>
      </p:sp>
      <p:sp>
        <p:nvSpPr>
          <p:cNvPr id="522" name="TextBox 521">
            <a:extLst>
              <a:ext uri="{FF2B5EF4-FFF2-40B4-BE49-F238E27FC236}">
                <a16:creationId xmlns:a16="http://schemas.microsoft.com/office/drawing/2014/main" id="{86216E70-365A-FB48-B667-656B67506382}"/>
              </a:ext>
            </a:extLst>
          </p:cNvPr>
          <p:cNvSpPr txBox="1"/>
          <p:nvPr/>
        </p:nvSpPr>
        <p:spPr>
          <a:xfrm>
            <a:off x="4554901" y="2266085"/>
            <a:ext cx="5982728" cy="461665"/>
          </a:xfrm>
          <a:prstGeom prst="rect">
            <a:avLst/>
          </a:prstGeom>
          <a:noFill/>
        </p:spPr>
        <p:txBody>
          <a:bodyPr wrap="none" rtlCol="0">
            <a:spAutoFit/>
          </a:bodyPr>
          <a:lstStyle/>
          <a:p>
            <a:r>
              <a:rPr lang="en-AU" sz="2400" b="1" dirty="0">
                <a:solidFill>
                  <a:srgbClr val="E8461E"/>
                </a:solidFill>
                <a:latin typeface="Futura PT Heavy" panose="020B0502020204020303" pitchFamily="34" charset="77"/>
              </a:rPr>
              <a:t>Also increased during aging and hypoxia</a:t>
            </a:r>
          </a:p>
        </p:txBody>
      </p:sp>
      <p:sp>
        <p:nvSpPr>
          <p:cNvPr id="265" name="TextBox 264">
            <a:extLst>
              <a:ext uri="{FF2B5EF4-FFF2-40B4-BE49-F238E27FC236}">
                <a16:creationId xmlns:a16="http://schemas.microsoft.com/office/drawing/2014/main" id="{19021761-DA15-E743-9666-87B4B3D7A159}"/>
              </a:ext>
            </a:extLst>
          </p:cNvPr>
          <p:cNvSpPr txBox="1"/>
          <p:nvPr/>
        </p:nvSpPr>
        <p:spPr>
          <a:xfrm>
            <a:off x="0" y="6330855"/>
            <a:ext cx="10191380" cy="400110"/>
          </a:xfrm>
          <a:prstGeom prst="rect">
            <a:avLst/>
          </a:prstGeom>
          <a:noFill/>
        </p:spPr>
        <p:txBody>
          <a:bodyPr wrap="square" rtlCol="0">
            <a:spAutoFit/>
          </a:bodyPr>
          <a:lstStyle/>
          <a:p>
            <a:r>
              <a:rPr lang="en-AU" sz="2000" dirty="0">
                <a:solidFill>
                  <a:schemeClr val="accent3"/>
                </a:solidFill>
                <a:latin typeface="Futura PT Book" panose="020B0502020204020303" pitchFamily="34" charset="77"/>
              </a:rPr>
              <a:t>DE genes with 3’ IREs in the </a:t>
            </a:r>
            <a:r>
              <a:rPr lang="en-AU" sz="2000" b="1" dirty="0">
                <a:solidFill>
                  <a:schemeClr val="accent3"/>
                </a:solidFill>
                <a:latin typeface="Futura PT Heavy" panose="020B0502020204020303" pitchFamily="34" charset="77"/>
              </a:rPr>
              <a:t>young Q96K97/+ vs. wild type </a:t>
            </a:r>
            <a:r>
              <a:rPr lang="en-AU" sz="2000" dirty="0">
                <a:solidFill>
                  <a:schemeClr val="accent3"/>
                </a:solidFill>
                <a:latin typeface="Futura PT Book" panose="020B0502020204020303" pitchFamily="34" charset="77"/>
              </a:rPr>
              <a:t>comparison</a:t>
            </a:r>
          </a:p>
        </p:txBody>
      </p:sp>
    </p:spTree>
    <p:extLst>
      <p:ext uri="{BB962C8B-B14F-4D97-AF65-F5344CB8AC3E}">
        <p14:creationId xmlns:p14="http://schemas.microsoft.com/office/powerpoint/2010/main" val="22084775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E1BAFE9-A65E-FF49-82D5-DEE9A68B8926}"/>
              </a:ext>
            </a:extLst>
          </p:cNvPr>
          <p:cNvSpPr txBox="1"/>
          <p:nvPr/>
        </p:nvSpPr>
        <p:spPr>
          <a:xfrm>
            <a:off x="1304544" y="1252977"/>
            <a:ext cx="8900160" cy="4427174"/>
          </a:xfrm>
          <a:prstGeom prst="rect">
            <a:avLst/>
          </a:prstGeom>
          <a:noFill/>
        </p:spPr>
        <p:txBody>
          <a:bodyPr wrap="square" rtlCol="0">
            <a:spAutoFit/>
          </a:bodyPr>
          <a:lstStyle/>
          <a:p>
            <a:pPr marL="457200" indent="-457200">
              <a:lnSpc>
                <a:spcPct val="120000"/>
              </a:lnSpc>
              <a:spcAft>
                <a:spcPts val="1800"/>
              </a:spcAft>
              <a:buFont typeface="Arial" panose="020B0604020202020204" pitchFamily="34" charset="0"/>
              <a:buChar char="•"/>
            </a:pPr>
            <a:r>
              <a:rPr lang="en-AU" sz="3200" dirty="0">
                <a:latin typeface="Futura PT Book" panose="020B0502020204020303" pitchFamily="34" charset="77"/>
              </a:rPr>
              <a:t>Evidence in a mutation model of familial Alzheimer’s disease to support iron deficiency as an early step in disease progression.</a:t>
            </a:r>
          </a:p>
          <a:p>
            <a:pPr marL="457200" indent="-457200">
              <a:lnSpc>
                <a:spcPct val="120000"/>
              </a:lnSpc>
              <a:spcAft>
                <a:spcPts val="1800"/>
              </a:spcAft>
              <a:buFont typeface="Arial" panose="020B0604020202020204" pitchFamily="34" charset="0"/>
              <a:buChar char="•"/>
            </a:pPr>
            <a:r>
              <a:rPr lang="en-AU" sz="3200" dirty="0">
                <a:latin typeface="Futura PT Book" panose="020B0502020204020303" pitchFamily="34" charset="77"/>
              </a:rPr>
              <a:t>Our approach is an extension to standard RNA-seq analysis that assesses iron homeostasis and its disruption in different conditions (e.g. aging, hypoxia).</a:t>
            </a:r>
          </a:p>
        </p:txBody>
      </p:sp>
      <p:sp>
        <p:nvSpPr>
          <p:cNvPr id="5" name="TextBox 4">
            <a:extLst>
              <a:ext uri="{FF2B5EF4-FFF2-40B4-BE49-F238E27FC236}">
                <a16:creationId xmlns:a16="http://schemas.microsoft.com/office/drawing/2014/main" id="{9BA2A0D5-E2AE-AE45-9E7E-A912F4DC85B2}"/>
              </a:ext>
            </a:extLst>
          </p:cNvPr>
          <p:cNvSpPr txBox="1"/>
          <p:nvPr/>
        </p:nvSpPr>
        <p:spPr>
          <a:xfrm>
            <a:off x="281354" y="211016"/>
            <a:ext cx="2719014" cy="769441"/>
          </a:xfrm>
          <a:prstGeom prst="rect">
            <a:avLst/>
          </a:prstGeom>
          <a:noFill/>
        </p:spPr>
        <p:txBody>
          <a:bodyPr wrap="none" rtlCol="0">
            <a:spAutoFit/>
          </a:bodyPr>
          <a:lstStyle/>
          <a:p>
            <a:r>
              <a:rPr lang="en-AU" sz="4400" dirty="0">
                <a:solidFill>
                  <a:srgbClr val="FF5100"/>
                </a:solidFill>
                <a:latin typeface="Futura PT Bold Italic" panose="020B0902020204090203" pitchFamily="34" charset="77"/>
              </a:rPr>
              <a:t>Summary</a:t>
            </a:r>
          </a:p>
        </p:txBody>
      </p:sp>
      <p:sp>
        <p:nvSpPr>
          <p:cNvPr id="6" name="TextBox 5">
            <a:extLst>
              <a:ext uri="{FF2B5EF4-FFF2-40B4-BE49-F238E27FC236}">
                <a16:creationId xmlns:a16="http://schemas.microsoft.com/office/drawing/2014/main" id="{917E4E72-3C78-B740-8354-B1D3F69B7593}"/>
              </a:ext>
            </a:extLst>
          </p:cNvPr>
          <p:cNvSpPr txBox="1"/>
          <p:nvPr/>
        </p:nvSpPr>
        <p:spPr>
          <a:xfrm>
            <a:off x="303806" y="7061173"/>
            <a:ext cx="11584387" cy="1200329"/>
          </a:xfrm>
          <a:prstGeom prst="rect">
            <a:avLst/>
          </a:prstGeom>
          <a:noFill/>
        </p:spPr>
        <p:txBody>
          <a:bodyPr wrap="square" rtlCol="0">
            <a:spAutoFit/>
          </a:bodyPr>
          <a:lstStyle/>
          <a:p>
            <a:r>
              <a:rPr lang="en-AU" sz="2000" dirty="0">
                <a:latin typeface="Avenir LT Pro 45 Book" panose="020B0502020203020204" pitchFamily="34" charset="0"/>
                <a:cs typeface="Futura Medium" panose="020B0602020204020303" pitchFamily="34" charset="-79"/>
              </a:rPr>
              <a:t>Nhi Hin</a:t>
            </a:r>
            <a:r>
              <a:rPr lang="en-AU" sz="2000" baseline="30000" dirty="0">
                <a:latin typeface="Avenir LT Pro 45 Book" panose="020B0502020203020204" pitchFamily="34" charset="0"/>
                <a:cs typeface="Futura Medium" panose="020B0602020204020303" pitchFamily="34" charset="-79"/>
              </a:rPr>
              <a:t>1,2</a:t>
            </a:r>
            <a:r>
              <a:rPr lang="en-AU" sz="2000" dirty="0">
                <a:latin typeface="Avenir LT Pro 45 Book" panose="020B0502020203020204" pitchFamily="34" charset="0"/>
                <a:cs typeface="Futura Medium" panose="020B0602020204020303" pitchFamily="34" charset="-79"/>
              </a:rPr>
              <a:t>, Morgan Newman</a:t>
            </a:r>
            <a:r>
              <a:rPr lang="en-AU" sz="2000" baseline="30000" dirty="0">
                <a:latin typeface="Avenir LT Pro 45 Book" panose="020B0502020203020204" pitchFamily="34" charset="0"/>
                <a:cs typeface="Futura Medium" panose="020B0602020204020303" pitchFamily="34" charset="-79"/>
              </a:rPr>
              <a:t>2</a:t>
            </a:r>
            <a:r>
              <a:rPr lang="en-AU" sz="2000" dirty="0">
                <a:latin typeface="Avenir LT Pro 45 Book" panose="020B0502020203020204" pitchFamily="34" charset="0"/>
                <a:cs typeface="Futura Medium" panose="020B0602020204020303" pitchFamily="34" charset="-79"/>
              </a:rPr>
              <a:t>, Stephen Pederson</a:t>
            </a:r>
            <a:r>
              <a:rPr lang="en-AU" sz="2000" baseline="30000" dirty="0">
                <a:latin typeface="Avenir LT Pro 45 Book" panose="020B0502020203020204" pitchFamily="34" charset="0"/>
                <a:cs typeface="Futura Medium" panose="020B0602020204020303" pitchFamily="34" charset="-79"/>
              </a:rPr>
              <a:t>1</a:t>
            </a:r>
            <a:r>
              <a:rPr lang="en-AU" sz="2000" dirty="0">
                <a:latin typeface="Avenir LT Pro 45 Book" panose="020B0502020203020204" pitchFamily="34" charset="0"/>
                <a:cs typeface="Futura Medium" panose="020B0602020204020303" pitchFamily="34" charset="-79"/>
              </a:rPr>
              <a:t>, Michael Lardelli</a:t>
            </a:r>
            <a:r>
              <a:rPr lang="en-AU" sz="2000" baseline="30000" dirty="0">
                <a:latin typeface="Avenir LT Pro 45 Book" panose="020B0502020203020204" pitchFamily="34" charset="0"/>
                <a:cs typeface="Futura Medium" panose="020B0602020204020303" pitchFamily="34" charset="-79"/>
              </a:rPr>
              <a:t>2</a:t>
            </a:r>
            <a:endParaRPr lang="en-AU" sz="2000" dirty="0">
              <a:latin typeface="Avenir LT Pro 45 Book" panose="020B0502020203020204" pitchFamily="34" charset="0"/>
              <a:cs typeface="Futura Medium" panose="020B0602020204020303" pitchFamily="34" charset="-79"/>
            </a:endParaRPr>
          </a:p>
          <a:p>
            <a:r>
              <a:rPr lang="en-AU" sz="1600" dirty="0">
                <a:latin typeface="Avenir LT Pro 45 Book" panose="020B0502020203020204" pitchFamily="34" charset="0"/>
                <a:cs typeface="Futura Medium" panose="020B0602020204020303" pitchFamily="34" charset="-79"/>
              </a:rPr>
              <a:t>1. Bioinformatics Hub, School of Biological Sciences, The University of Adelaide</a:t>
            </a:r>
          </a:p>
          <a:p>
            <a:r>
              <a:rPr lang="en-AU" sz="1600" dirty="0">
                <a:latin typeface="Avenir LT Pro 45 Book" panose="020B0502020203020204" pitchFamily="34" charset="0"/>
                <a:cs typeface="Futura Medium" panose="020B0602020204020303" pitchFamily="34" charset="-79"/>
              </a:rPr>
              <a:t>2. Alzheimer’s Disease Genetics Laboratory, School of Biological Sciences, The University of Adelaide</a:t>
            </a:r>
          </a:p>
          <a:p>
            <a:r>
              <a:rPr lang="en-AU" sz="2000" dirty="0">
                <a:solidFill>
                  <a:srgbClr val="FF5100"/>
                </a:solidFill>
                <a:latin typeface="Avenir LT Pro 45 Book" panose="020B0502020203020204" pitchFamily="34" charset="0"/>
                <a:cs typeface="Futura Medium" panose="020B0602020204020303" pitchFamily="34" charset="-79"/>
                <a:hlinkClick r:id="rId3">
                  <a:extLst>
                    <a:ext uri="{A12FA001-AC4F-418D-AE19-62706E023703}">
                      <ahyp:hlinkClr xmlns:ahyp="http://schemas.microsoft.com/office/drawing/2018/hyperlinkcolor" val="tx"/>
                    </a:ext>
                  </a:extLst>
                </a:hlinkClick>
              </a:rPr>
              <a:t>@nhihin</a:t>
            </a:r>
            <a:r>
              <a:rPr lang="en-AU" sz="2000" dirty="0">
                <a:latin typeface="Avenir LT Pro 45 Book" panose="020B0502020203020204" pitchFamily="34" charset="0"/>
                <a:cs typeface="Futura Medium" panose="020B0602020204020303" pitchFamily="34" charset="-79"/>
              </a:rPr>
              <a:t>  | </a:t>
            </a:r>
            <a:r>
              <a:rPr lang="en-AU" sz="2000" dirty="0">
                <a:solidFill>
                  <a:srgbClr val="FF5100"/>
                </a:solidFill>
                <a:latin typeface="Avenir LT Pro 45 Book" panose="020B0502020203020204" pitchFamily="34" charset="0"/>
                <a:cs typeface="Futura Medium" panose="020B0602020204020303" pitchFamily="34" charset="-79"/>
                <a:hlinkClick r:id="rId4">
                  <a:extLst>
                    <a:ext uri="{A12FA001-AC4F-418D-AE19-62706E023703}">
                      <ahyp:hlinkClr xmlns:ahyp="http://schemas.microsoft.com/office/drawing/2018/hyperlinkcolor" val="tx"/>
                    </a:ext>
                  </a:extLst>
                </a:hlinkClick>
              </a:rPr>
              <a:t>facebook.com/forgetfulfish</a:t>
            </a:r>
            <a:endParaRPr lang="en-AU" sz="2000" dirty="0">
              <a:solidFill>
                <a:srgbClr val="FF5100"/>
              </a:solidFill>
              <a:latin typeface="Avenir LT Pro 45 Book" panose="020B0502020203020204" pitchFamily="34" charset="0"/>
              <a:cs typeface="Futura Medium" panose="020B0602020204020303" pitchFamily="34" charset="-79"/>
            </a:endParaRPr>
          </a:p>
        </p:txBody>
      </p:sp>
    </p:spTree>
    <p:extLst>
      <p:ext uri="{BB962C8B-B14F-4D97-AF65-F5344CB8AC3E}">
        <p14:creationId xmlns:p14="http://schemas.microsoft.com/office/powerpoint/2010/main" val="35332320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2" name="Straight Connector 41">
            <a:extLst>
              <a:ext uri="{FF2B5EF4-FFF2-40B4-BE49-F238E27FC236}">
                <a16:creationId xmlns:a16="http://schemas.microsoft.com/office/drawing/2014/main" id="{C3A5674A-1AF0-3545-9E43-0291FE087EF3}"/>
              </a:ext>
            </a:extLst>
          </p:cNvPr>
          <p:cNvCxnSpPr>
            <a:cxnSpLocks/>
          </p:cNvCxnSpPr>
          <p:nvPr/>
        </p:nvCxnSpPr>
        <p:spPr>
          <a:xfrm>
            <a:off x="9942512" y="1608080"/>
            <a:ext cx="12958" cy="2514137"/>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C73AD7E-6F45-8947-A744-2C80DC25FA59}"/>
              </a:ext>
            </a:extLst>
          </p:cNvPr>
          <p:cNvCxnSpPr>
            <a:cxnSpLocks/>
          </p:cNvCxnSpPr>
          <p:nvPr/>
        </p:nvCxnSpPr>
        <p:spPr>
          <a:xfrm>
            <a:off x="8917368" y="2695258"/>
            <a:ext cx="12958" cy="2514137"/>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3AF2C99A-FA43-F549-A5EE-D0CC147E0B8E}"/>
              </a:ext>
            </a:extLst>
          </p:cNvPr>
          <p:cNvCxnSpPr>
            <a:cxnSpLocks/>
          </p:cNvCxnSpPr>
          <p:nvPr/>
        </p:nvCxnSpPr>
        <p:spPr>
          <a:xfrm>
            <a:off x="5931018" y="2739293"/>
            <a:ext cx="12958" cy="2514137"/>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5DB98D4D-949F-C048-B493-2D1BCC2BE568}"/>
              </a:ext>
            </a:extLst>
          </p:cNvPr>
          <p:cNvCxnSpPr>
            <a:cxnSpLocks/>
          </p:cNvCxnSpPr>
          <p:nvPr/>
        </p:nvCxnSpPr>
        <p:spPr>
          <a:xfrm>
            <a:off x="6902457" y="1612015"/>
            <a:ext cx="12958" cy="2514137"/>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61A1703-1A6A-F347-94F0-FCCE36306109}"/>
              </a:ext>
            </a:extLst>
          </p:cNvPr>
          <p:cNvCxnSpPr>
            <a:cxnSpLocks/>
          </p:cNvCxnSpPr>
          <p:nvPr/>
        </p:nvCxnSpPr>
        <p:spPr>
          <a:xfrm flipV="1">
            <a:off x="8938897" y="1668272"/>
            <a:ext cx="1092820" cy="1025912"/>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24B60CA-C5AE-574C-8737-76417ED540EA}"/>
              </a:ext>
            </a:extLst>
          </p:cNvPr>
          <p:cNvCxnSpPr>
            <a:cxnSpLocks/>
          </p:cNvCxnSpPr>
          <p:nvPr/>
        </p:nvCxnSpPr>
        <p:spPr>
          <a:xfrm flipV="1">
            <a:off x="5881655" y="1660394"/>
            <a:ext cx="1092820" cy="1025912"/>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E7993058-0A3E-6F47-9894-691B2D995F0B}"/>
              </a:ext>
            </a:extLst>
          </p:cNvPr>
          <p:cNvCxnSpPr>
            <a:cxnSpLocks/>
          </p:cNvCxnSpPr>
          <p:nvPr/>
        </p:nvCxnSpPr>
        <p:spPr>
          <a:xfrm flipH="1">
            <a:off x="5894614" y="2748648"/>
            <a:ext cx="3044283" cy="22303"/>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03FC7BF-29D6-8E4F-B1F7-28CC6C86219E}"/>
              </a:ext>
            </a:extLst>
          </p:cNvPr>
          <p:cNvCxnSpPr>
            <a:cxnSpLocks/>
          </p:cNvCxnSpPr>
          <p:nvPr/>
        </p:nvCxnSpPr>
        <p:spPr>
          <a:xfrm flipH="1">
            <a:off x="6915415" y="1599383"/>
            <a:ext cx="3044283" cy="22303"/>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48F09C0-7F73-5F4B-963C-70FE5E7BADA6}"/>
              </a:ext>
            </a:extLst>
          </p:cNvPr>
          <p:cNvCxnSpPr>
            <a:cxnSpLocks/>
          </p:cNvCxnSpPr>
          <p:nvPr/>
        </p:nvCxnSpPr>
        <p:spPr>
          <a:xfrm flipV="1">
            <a:off x="8925938" y="4195041"/>
            <a:ext cx="1092820" cy="1025912"/>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C5D04FC-49EA-4041-9DD7-B8C9D9073FBA}"/>
              </a:ext>
            </a:extLst>
          </p:cNvPr>
          <p:cNvCxnSpPr>
            <a:cxnSpLocks/>
          </p:cNvCxnSpPr>
          <p:nvPr/>
        </p:nvCxnSpPr>
        <p:spPr>
          <a:xfrm flipV="1">
            <a:off x="5868696" y="4187163"/>
            <a:ext cx="1092820" cy="1025912"/>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A865AB8-B799-A942-ADC8-7AD50BBCE347}"/>
              </a:ext>
            </a:extLst>
          </p:cNvPr>
          <p:cNvCxnSpPr>
            <a:cxnSpLocks/>
          </p:cNvCxnSpPr>
          <p:nvPr/>
        </p:nvCxnSpPr>
        <p:spPr>
          <a:xfrm flipH="1">
            <a:off x="5881655" y="5275417"/>
            <a:ext cx="3044283" cy="22303"/>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4ACC4602-F30D-C846-B9EF-FB232D43D6B7}"/>
              </a:ext>
            </a:extLst>
          </p:cNvPr>
          <p:cNvSpPr txBox="1"/>
          <p:nvPr/>
        </p:nvSpPr>
        <p:spPr>
          <a:xfrm>
            <a:off x="348680" y="374264"/>
            <a:ext cx="3659960" cy="2492990"/>
          </a:xfrm>
          <a:prstGeom prst="rect">
            <a:avLst/>
          </a:prstGeom>
          <a:noFill/>
        </p:spPr>
        <p:txBody>
          <a:bodyPr wrap="square" rtlCol="0">
            <a:spAutoFit/>
          </a:bodyPr>
          <a:lstStyle/>
          <a:p>
            <a:r>
              <a:rPr lang="en-AU" sz="4000" dirty="0">
                <a:solidFill>
                  <a:srgbClr val="FF5100"/>
                </a:solidFill>
                <a:latin typeface="Futura PT Bold Italic" panose="020B0902020204090203" pitchFamily="34" charset="77"/>
              </a:rPr>
              <a:t>RNA-seq</a:t>
            </a:r>
          </a:p>
          <a:p>
            <a:r>
              <a:rPr lang="en-AU" sz="4000" dirty="0">
                <a:solidFill>
                  <a:srgbClr val="FF5100"/>
                </a:solidFill>
                <a:latin typeface="Futura PT Bold Italic" panose="020B0902020204090203" pitchFamily="34" charset="77"/>
              </a:rPr>
              <a:t>Samples &amp; Study Design</a:t>
            </a:r>
          </a:p>
          <a:p>
            <a:endParaRPr lang="en-AU" sz="3600" dirty="0">
              <a:latin typeface="Futura PT Bold Italic" panose="020B0902020204090203" pitchFamily="34" charset="77"/>
            </a:endParaRPr>
          </a:p>
        </p:txBody>
      </p:sp>
      <p:pic>
        <p:nvPicPr>
          <p:cNvPr id="12" name="Picture 11">
            <a:extLst>
              <a:ext uri="{FF2B5EF4-FFF2-40B4-BE49-F238E27FC236}">
                <a16:creationId xmlns:a16="http://schemas.microsoft.com/office/drawing/2014/main" id="{4014033E-7F2A-0741-AD43-40912076C16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30980" y="4900020"/>
            <a:ext cx="557179" cy="706821"/>
          </a:xfrm>
          <a:prstGeom prst="rect">
            <a:avLst/>
          </a:prstGeom>
        </p:spPr>
      </p:pic>
      <p:pic>
        <p:nvPicPr>
          <p:cNvPr id="13" name="Picture 12">
            <a:extLst>
              <a:ext uri="{FF2B5EF4-FFF2-40B4-BE49-F238E27FC236}">
                <a16:creationId xmlns:a16="http://schemas.microsoft.com/office/drawing/2014/main" id="{68531B72-7F70-884C-9305-DB7086510E3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58686" y="4940778"/>
            <a:ext cx="557179" cy="713885"/>
          </a:xfrm>
          <a:prstGeom prst="rect">
            <a:avLst/>
          </a:prstGeom>
        </p:spPr>
      </p:pic>
      <p:cxnSp>
        <p:nvCxnSpPr>
          <p:cNvPr id="22" name="Straight Arrow Connector 21">
            <a:extLst>
              <a:ext uri="{FF2B5EF4-FFF2-40B4-BE49-F238E27FC236}">
                <a16:creationId xmlns:a16="http://schemas.microsoft.com/office/drawing/2014/main" id="{934DC7C8-80FF-F640-8A4B-C432BF6C12BF}"/>
              </a:ext>
            </a:extLst>
          </p:cNvPr>
          <p:cNvCxnSpPr>
            <a:cxnSpLocks/>
          </p:cNvCxnSpPr>
          <p:nvPr/>
        </p:nvCxnSpPr>
        <p:spPr>
          <a:xfrm flipV="1">
            <a:off x="6308007" y="6127092"/>
            <a:ext cx="1759231" cy="33253"/>
          </a:xfrm>
          <a:prstGeom prst="straightConnector1">
            <a:avLst/>
          </a:prstGeom>
          <a:ln w="57150">
            <a:solidFill>
              <a:schemeClr val="accent3"/>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1ACB5697-987B-4441-91F8-5B324450BF16}"/>
              </a:ext>
            </a:extLst>
          </p:cNvPr>
          <p:cNvSpPr txBox="1"/>
          <p:nvPr/>
        </p:nvSpPr>
        <p:spPr>
          <a:xfrm>
            <a:off x="6470118" y="5620498"/>
            <a:ext cx="1435008" cy="523220"/>
          </a:xfrm>
          <a:prstGeom prst="rect">
            <a:avLst/>
          </a:prstGeom>
          <a:noFill/>
        </p:spPr>
        <p:txBody>
          <a:bodyPr wrap="none" rtlCol="0">
            <a:spAutoFit/>
          </a:bodyPr>
          <a:lstStyle/>
          <a:p>
            <a:r>
              <a:rPr lang="en-AU" sz="2800" dirty="0">
                <a:solidFill>
                  <a:srgbClr val="C565D1"/>
                </a:solidFill>
                <a:latin typeface="Futura PT Book" panose="020B0502020204020303" pitchFamily="34" charset="77"/>
              </a:rPr>
              <a:t>Mutation</a:t>
            </a:r>
          </a:p>
        </p:txBody>
      </p:sp>
      <p:sp>
        <p:nvSpPr>
          <p:cNvPr id="26" name="TextBox 25">
            <a:extLst>
              <a:ext uri="{FF2B5EF4-FFF2-40B4-BE49-F238E27FC236}">
                <a16:creationId xmlns:a16="http://schemas.microsoft.com/office/drawing/2014/main" id="{A7AA7D86-2E9C-934D-A23D-B40C2EE158F0}"/>
              </a:ext>
            </a:extLst>
          </p:cNvPr>
          <p:cNvSpPr txBox="1"/>
          <p:nvPr/>
        </p:nvSpPr>
        <p:spPr>
          <a:xfrm>
            <a:off x="5546719" y="5936840"/>
            <a:ext cx="551754" cy="369332"/>
          </a:xfrm>
          <a:prstGeom prst="rect">
            <a:avLst/>
          </a:prstGeom>
          <a:noFill/>
        </p:spPr>
        <p:txBody>
          <a:bodyPr wrap="none" rtlCol="0">
            <a:spAutoFit/>
          </a:bodyPr>
          <a:lstStyle/>
          <a:p>
            <a:r>
              <a:rPr lang="en-AU" dirty="0">
                <a:solidFill>
                  <a:schemeClr val="accent3"/>
                </a:solidFill>
                <a:latin typeface="Futura PT Book" panose="020B0502020204020303" pitchFamily="34" charset="77"/>
              </a:rPr>
              <a:t>+/+</a:t>
            </a:r>
          </a:p>
        </p:txBody>
      </p:sp>
      <p:sp>
        <p:nvSpPr>
          <p:cNvPr id="27" name="TextBox 26">
            <a:extLst>
              <a:ext uri="{FF2B5EF4-FFF2-40B4-BE49-F238E27FC236}">
                <a16:creationId xmlns:a16="http://schemas.microsoft.com/office/drawing/2014/main" id="{B409331F-98C7-0744-819F-43FA9E90D355}"/>
              </a:ext>
            </a:extLst>
          </p:cNvPr>
          <p:cNvSpPr txBox="1"/>
          <p:nvPr/>
        </p:nvSpPr>
        <p:spPr>
          <a:xfrm>
            <a:off x="8229349" y="5924930"/>
            <a:ext cx="1505540" cy="369332"/>
          </a:xfrm>
          <a:prstGeom prst="rect">
            <a:avLst/>
          </a:prstGeom>
          <a:noFill/>
        </p:spPr>
        <p:txBody>
          <a:bodyPr wrap="none" rtlCol="0">
            <a:spAutoFit/>
          </a:bodyPr>
          <a:lstStyle/>
          <a:p>
            <a:r>
              <a:rPr lang="en-AU" i="1" dirty="0">
                <a:solidFill>
                  <a:srgbClr val="C565D1"/>
                </a:solidFill>
                <a:latin typeface="Futura PT Book" panose="020B0502020204020303" pitchFamily="34" charset="77"/>
              </a:rPr>
              <a:t>psen1</a:t>
            </a:r>
            <a:r>
              <a:rPr lang="en-AU" i="1" baseline="30000" dirty="0">
                <a:solidFill>
                  <a:srgbClr val="C565D1"/>
                </a:solidFill>
                <a:latin typeface="Futura PT Book" panose="020B0502020204020303" pitchFamily="34" charset="77"/>
              </a:rPr>
              <a:t> Q</a:t>
            </a:r>
            <a:r>
              <a:rPr lang="en-AU" baseline="30000" dirty="0">
                <a:solidFill>
                  <a:srgbClr val="C565D1"/>
                </a:solidFill>
                <a:latin typeface="Futura PT Book" panose="020B0502020204020303" pitchFamily="34" charset="77"/>
              </a:rPr>
              <a:t>96K97/+</a:t>
            </a:r>
          </a:p>
        </p:txBody>
      </p:sp>
      <p:cxnSp>
        <p:nvCxnSpPr>
          <p:cNvPr id="10" name="Straight Connector 9">
            <a:extLst>
              <a:ext uri="{FF2B5EF4-FFF2-40B4-BE49-F238E27FC236}">
                <a16:creationId xmlns:a16="http://schemas.microsoft.com/office/drawing/2014/main" id="{62BC99D5-56B5-C040-8149-028DFE53ED20}"/>
              </a:ext>
            </a:extLst>
          </p:cNvPr>
          <p:cNvCxnSpPr>
            <a:cxnSpLocks/>
          </p:cNvCxnSpPr>
          <p:nvPr/>
        </p:nvCxnSpPr>
        <p:spPr>
          <a:xfrm flipH="1">
            <a:off x="6902456" y="4126152"/>
            <a:ext cx="3044283" cy="22303"/>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BDD1F38D-DA22-6E43-922B-431B2E2D084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40833" y="3584870"/>
            <a:ext cx="718461" cy="920527"/>
          </a:xfrm>
          <a:prstGeom prst="rect">
            <a:avLst/>
          </a:prstGeom>
        </p:spPr>
      </p:pic>
      <p:pic>
        <p:nvPicPr>
          <p:cNvPr id="14" name="Picture 13">
            <a:extLst>
              <a:ext uri="{FF2B5EF4-FFF2-40B4-BE49-F238E27FC236}">
                <a16:creationId xmlns:a16="http://schemas.microsoft.com/office/drawing/2014/main" id="{2B72893F-D17A-6E4C-85FB-586716E8A8B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68149" y="3593978"/>
            <a:ext cx="718461" cy="911419"/>
          </a:xfrm>
          <a:prstGeom prst="rect">
            <a:avLst/>
          </a:prstGeom>
        </p:spPr>
      </p:pic>
      <p:sp>
        <p:nvSpPr>
          <p:cNvPr id="17" name="TextBox 16">
            <a:extLst>
              <a:ext uri="{FF2B5EF4-FFF2-40B4-BE49-F238E27FC236}">
                <a16:creationId xmlns:a16="http://schemas.microsoft.com/office/drawing/2014/main" id="{81E4B87D-4446-0B4C-9338-E063D2B799D1}"/>
              </a:ext>
            </a:extLst>
          </p:cNvPr>
          <p:cNvSpPr txBox="1"/>
          <p:nvPr/>
        </p:nvSpPr>
        <p:spPr>
          <a:xfrm rot="18902286">
            <a:off x="3902585" y="3941735"/>
            <a:ext cx="1029449" cy="523220"/>
          </a:xfrm>
          <a:prstGeom prst="rect">
            <a:avLst/>
          </a:prstGeom>
          <a:noFill/>
        </p:spPr>
        <p:txBody>
          <a:bodyPr wrap="none" rtlCol="0">
            <a:spAutoFit/>
          </a:bodyPr>
          <a:lstStyle/>
          <a:p>
            <a:r>
              <a:rPr lang="en-AU" sz="2800" dirty="0">
                <a:solidFill>
                  <a:schemeClr val="accent5"/>
                </a:solidFill>
                <a:latin typeface="Futura PT Book" panose="020B0502020204020303" pitchFamily="34" charset="77"/>
              </a:rPr>
              <a:t>Aging</a:t>
            </a:r>
          </a:p>
        </p:txBody>
      </p:sp>
      <p:cxnSp>
        <p:nvCxnSpPr>
          <p:cNvPr id="18" name="Straight Arrow Connector 17">
            <a:extLst>
              <a:ext uri="{FF2B5EF4-FFF2-40B4-BE49-F238E27FC236}">
                <a16:creationId xmlns:a16="http://schemas.microsoft.com/office/drawing/2014/main" id="{B04935D5-023B-CE4B-AB5F-9D96D4CC2C17}"/>
              </a:ext>
            </a:extLst>
          </p:cNvPr>
          <p:cNvCxnSpPr/>
          <p:nvPr/>
        </p:nvCxnSpPr>
        <p:spPr>
          <a:xfrm flipV="1">
            <a:off x="4213728" y="3752191"/>
            <a:ext cx="1086643" cy="1074478"/>
          </a:xfrm>
          <a:prstGeom prst="straightConnector1">
            <a:avLst/>
          </a:prstGeom>
          <a:ln w="57150">
            <a:solidFill>
              <a:schemeClr val="accent3"/>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9E9CDBA5-4542-974E-A01C-EDD6F327D074}"/>
              </a:ext>
            </a:extLst>
          </p:cNvPr>
          <p:cNvSpPr txBox="1"/>
          <p:nvPr/>
        </p:nvSpPr>
        <p:spPr>
          <a:xfrm>
            <a:off x="4437124" y="5041659"/>
            <a:ext cx="998991" cy="369332"/>
          </a:xfrm>
          <a:prstGeom prst="rect">
            <a:avLst/>
          </a:prstGeom>
          <a:noFill/>
        </p:spPr>
        <p:txBody>
          <a:bodyPr wrap="none" rtlCol="0">
            <a:spAutoFit/>
          </a:bodyPr>
          <a:lstStyle/>
          <a:p>
            <a:r>
              <a:rPr lang="en-AU" dirty="0">
                <a:solidFill>
                  <a:schemeClr val="accent5"/>
                </a:solidFill>
                <a:latin typeface="Futura PT Book" panose="020B0502020204020303" pitchFamily="34" charset="77"/>
              </a:rPr>
              <a:t>6 months</a:t>
            </a:r>
          </a:p>
        </p:txBody>
      </p:sp>
      <p:sp>
        <p:nvSpPr>
          <p:cNvPr id="20" name="TextBox 19">
            <a:extLst>
              <a:ext uri="{FF2B5EF4-FFF2-40B4-BE49-F238E27FC236}">
                <a16:creationId xmlns:a16="http://schemas.microsoft.com/office/drawing/2014/main" id="{48D885A6-6D95-D347-91D9-4FCB5AE993BA}"/>
              </a:ext>
            </a:extLst>
          </p:cNvPr>
          <p:cNvSpPr txBox="1"/>
          <p:nvPr/>
        </p:nvSpPr>
        <p:spPr>
          <a:xfrm>
            <a:off x="5356474" y="3641193"/>
            <a:ext cx="1130438" cy="369332"/>
          </a:xfrm>
          <a:prstGeom prst="rect">
            <a:avLst/>
          </a:prstGeom>
          <a:noFill/>
        </p:spPr>
        <p:txBody>
          <a:bodyPr wrap="none" rtlCol="0">
            <a:spAutoFit/>
          </a:bodyPr>
          <a:lstStyle/>
          <a:p>
            <a:r>
              <a:rPr lang="en-AU" dirty="0">
                <a:solidFill>
                  <a:schemeClr val="accent5"/>
                </a:solidFill>
                <a:latin typeface="Futura PT Book" panose="020B0502020204020303" pitchFamily="34" charset="77"/>
              </a:rPr>
              <a:t>24 months</a:t>
            </a:r>
          </a:p>
        </p:txBody>
      </p:sp>
      <p:pic>
        <p:nvPicPr>
          <p:cNvPr id="24" name="Picture 23">
            <a:extLst>
              <a:ext uri="{FF2B5EF4-FFF2-40B4-BE49-F238E27FC236}">
                <a16:creationId xmlns:a16="http://schemas.microsoft.com/office/drawing/2014/main" id="{ED8D56A8-C7F2-3843-A749-02BA91D3C41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30980" y="2357708"/>
            <a:ext cx="557179" cy="706821"/>
          </a:xfrm>
          <a:prstGeom prst="rect">
            <a:avLst/>
          </a:prstGeom>
        </p:spPr>
      </p:pic>
      <p:pic>
        <p:nvPicPr>
          <p:cNvPr id="25" name="Picture 24">
            <a:extLst>
              <a:ext uri="{FF2B5EF4-FFF2-40B4-BE49-F238E27FC236}">
                <a16:creationId xmlns:a16="http://schemas.microsoft.com/office/drawing/2014/main" id="{DA4BEFE7-0A67-FB4C-AC84-7C1FE9C11E4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58686" y="2398466"/>
            <a:ext cx="557179" cy="713885"/>
          </a:xfrm>
          <a:prstGeom prst="rect">
            <a:avLst/>
          </a:prstGeom>
        </p:spPr>
      </p:pic>
      <p:pic>
        <p:nvPicPr>
          <p:cNvPr id="28" name="Picture 27">
            <a:extLst>
              <a:ext uri="{FF2B5EF4-FFF2-40B4-BE49-F238E27FC236}">
                <a16:creationId xmlns:a16="http://schemas.microsoft.com/office/drawing/2014/main" id="{A24378C6-AF9F-6446-AAEF-D29D6BB47F5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540833" y="1124895"/>
            <a:ext cx="718461" cy="920527"/>
          </a:xfrm>
          <a:prstGeom prst="rect">
            <a:avLst/>
          </a:prstGeom>
        </p:spPr>
      </p:pic>
      <p:pic>
        <p:nvPicPr>
          <p:cNvPr id="29" name="Picture 28">
            <a:extLst>
              <a:ext uri="{FF2B5EF4-FFF2-40B4-BE49-F238E27FC236}">
                <a16:creationId xmlns:a16="http://schemas.microsoft.com/office/drawing/2014/main" id="{50280F06-4785-8E4B-8DF5-8D11B0A781C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668149" y="1134003"/>
            <a:ext cx="718461" cy="911419"/>
          </a:xfrm>
          <a:prstGeom prst="rect">
            <a:avLst/>
          </a:prstGeom>
        </p:spPr>
      </p:pic>
      <p:cxnSp>
        <p:nvCxnSpPr>
          <p:cNvPr id="35" name="Straight Arrow Connector 34">
            <a:extLst>
              <a:ext uri="{FF2B5EF4-FFF2-40B4-BE49-F238E27FC236}">
                <a16:creationId xmlns:a16="http://schemas.microsoft.com/office/drawing/2014/main" id="{402E9A0D-5547-D745-86C2-9DE9F51284D7}"/>
              </a:ext>
            </a:extLst>
          </p:cNvPr>
          <p:cNvCxnSpPr>
            <a:cxnSpLocks/>
          </p:cNvCxnSpPr>
          <p:nvPr/>
        </p:nvCxnSpPr>
        <p:spPr>
          <a:xfrm flipV="1">
            <a:off x="11017257" y="2208481"/>
            <a:ext cx="0" cy="2236850"/>
          </a:xfrm>
          <a:prstGeom prst="straightConnector1">
            <a:avLst/>
          </a:prstGeom>
          <a:ln w="57150">
            <a:solidFill>
              <a:schemeClr val="accent3"/>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1A058061-AC69-1844-9DDD-867B22E9589E}"/>
              </a:ext>
            </a:extLst>
          </p:cNvPr>
          <p:cNvSpPr txBox="1"/>
          <p:nvPr/>
        </p:nvSpPr>
        <p:spPr>
          <a:xfrm rot="16200000">
            <a:off x="10628145" y="3189662"/>
            <a:ext cx="1391728" cy="523220"/>
          </a:xfrm>
          <a:prstGeom prst="rect">
            <a:avLst/>
          </a:prstGeom>
          <a:noFill/>
        </p:spPr>
        <p:txBody>
          <a:bodyPr wrap="none" rtlCol="0">
            <a:spAutoFit/>
          </a:bodyPr>
          <a:lstStyle/>
          <a:p>
            <a:r>
              <a:rPr lang="en-AU" sz="2800" dirty="0">
                <a:solidFill>
                  <a:srgbClr val="FF0000"/>
                </a:solidFill>
                <a:latin typeface="Futura PT Book" panose="020B0502020204020303" pitchFamily="34" charset="77"/>
              </a:rPr>
              <a:t>Hypoxia</a:t>
            </a:r>
          </a:p>
        </p:txBody>
      </p:sp>
      <p:sp>
        <p:nvSpPr>
          <p:cNvPr id="37" name="TextBox 36">
            <a:extLst>
              <a:ext uri="{FF2B5EF4-FFF2-40B4-BE49-F238E27FC236}">
                <a16:creationId xmlns:a16="http://schemas.microsoft.com/office/drawing/2014/main" id="{74EC5B25-4FB7-F746-B4C4-66B59B1975BF}"/>
              </a:ext>
            </a:extLst>
          </p:cNvPr>
          <p:cNvSpPr txBox="1"/>
          <p:nvPr/>
        </p:nvSpPr>
        <p:spPr>
          <a:xfrm>
            <a:off x="7337255" y="4569622"/>
            <a:ext cx="1100301" cy="369332"/>
          </a:xfrm>
          <a:prstGeom prst="rect">
            <a:avLst/>
          </a:prstGeom>
          <a:noFill/>
        </p:spPr>
        <p:txBody>
          <a:bodyPr wrap="none" rtlCol="0">
            <a:spAutoFit/>
          </a:bodyPr>
          <a:lstStyle/>
          <a:p>
            <a:r>
              <a:rPr lang="en-AU" dirty="0">
                <a:solidFill>
                  <a:schemeClr val="accent3"/>
                </a:solidFill>
                <a:latin typeface="Futura PT Book" panose="020B0502020204020303" pitchFamily="34" charset="77"/>
              </a:rPr>
              <a:t>Normoxia</a:t>
            </a:r>
          </a:p>
        </p:txBody>
      </p:sp>
      <p:sp>
        <p:nvSpPr>
          <p:cNvPr id="38" name="TextBox 37">
            <a:extLst>
              <a:ext uri="{FF2B5EF4-FFF2-40B4-BE49-F238E27FC236}">
                <a16:creationId xmlns:a16="http://schemas.microsoft.com/office/drawing/2014/main" id="{CAC2CE2C-6503-9E47-AF21-995D8C1E7ECD}"/>
              </a:ext>
            </a:extLst>
          </p:cNvPr>
          <p:cNvSpPr txBox="1"/>
          <p:nvPr/>
        </p:nvSpPr>
        <p:spPr>
          <a:xfrm>
            <a:off x="7363420" y="1860756"/>
            <a:ext cx="958917" cy="369332"/>
          </a:xfrm>
          <a:prstGeom prst="rect">
            <a:avLst/>
          </a:prstGeom>
          <a:noFill/>
        </p:spPr>
        <p:txBody>
          <a:bodyPr wrap="none" rtlCol="0">
            <a:spAutoFit/>
          </a:bodyPr>
          <a:lstStyle/>
          <a:p>
            <a:r>
              <a:rPr lang="en-AU" dirty="0">
                <a:solidFill>
                  <a:srgbClr val="FF0000"/>
                </a:solidFill>
                <a:latin typeface="Futura PT Book" panose="020B0502020204020303" pitchFamily="34" charset="77"/>
              </a:rPr>
              <a:t>Hypoxia</a:t>
            </a:r>
          </a:p>
        </p:txBody>
      </p:sp>
      <p:sp>
        <p:nvSpPr>
          <p:cNvPr id="43" name="TextBox 42">
            <a:extLst>
              <a:ext uri="{FF2B5EF4-FFF2-40B4-BE49-F238E27FC236}">
                <a16:creationId xmlns:a16="http://schemas.microsoft.com/office/drawing/2014/main" id="{AF112D88-ABA1-184A-87DA-A6042B9CFB92}"/>
              </a:ext>
            </a:extLst>
          </p:cNvPr>
          <p:cNvSpPr txBox="1"/>
          <p:nvPr/>
        </p:nvSpPr>
        <p:spPr>
          <a:xfrm>
            <a:off x="327937" y="2792737"/>
            <a:ext cx="3573298" cy="1723549"/>
          </a:xfrm>
          <a:prstGeom prst="rect">
            <a:avLst/>
          </a:prstGeom>
          <a:noFill/>
        </p:spPr>
        <p:txBody>
          <a:bodyPr wrap="square" numCol="1" rtlCol="0">
            <a:spAutoFit/>
          </a:bodyPr>
          <a:lstStyle/>
          <a:p>
            <a:pPr>
              <a:spcAft>
                <a:spcPts val="1200"/>
              </a:spcAft>
            </a:pPr>
            <a:r>
              <a:rPr lang="en-AU" sz="2400" b="1" dirty="0">
                <a:solidFill>
                  <a:srgbClr val="FF5100"/>
                </a:solidFill>
                <a:latin typeface="Futura PT Heavy" panose="020B0502020204020303" pitchFamily="34" charset="77"/>
              </a:rPr>
              <a:t>Library prep</a:t>
            </a:r>
          </a:p>
          <a:p>
            <a:pPr marL="285750" indent="-285750">
              <a:spcAft>
                <a:spcPts val="1200"/>
              </a:spcAft>
              <a:buFont typeface="Arial" panose="020B0604020202020204" pitchFamily="34" charset="0"/>
              <a:buChar char="•"/>
            </a:pPr>
            <a:r>
              <a:rPr lang="en-AU" sz="2400" dirty="0">
                <a:latin typeface="Futura PT Book" panose="020B0502020204020303" pitchFamily="34" charset="77"/>
              </a:rPr>
              <a:t>cDNA from whole brains extracted and prepared for RNA-seq by Morgan.</a:t>
            </a:r>
            <a:endParaRPr lang="en-AU" sz="2800" dirty="0">
              <a:latin typeface="Futura PT Book" panose="020B0502020204020303" pitchFamily="34" charset="77"/>
            </a:endParaRPr>
          </a:p>
        </p:txBody>
      </p:sp>
    </p:spTree>
    <p:extLst>
      <p:ext uri="{BB962C8B-B14F-4D97-AF65-F5344CB8AC3E}">
        <p14:creationId xmlns:p14="http://schemas.microsoft.com/office/powerpoint/2010/main" val="306387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10" presetClass="entr" presetSubtype="0" fill="hold"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fade">
                                      <p:cBhvr>
                                        <p:cTn id="22" dur="500"/>
                                        <p:tgtEl>
                                          <p:spTgt spid="2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2"/>
                                        </p:tgtEl>
                                        <p:attrNameLst>
                                          <p:attrName>style.visibility</p:attrName>
                                        </p:attrNameLst>
                                      </p:cBhvr>
                                      <p:to>
                                        <p:strVal val="visible"/>
                                      </p:to>
                                    </p:set>
                                    <p:animEffect transition="in" filter="fade">
                                      <p:cBhvr>
                                        <p:cTn id="27" dur="500"/>
                                        <p:tgtEl>
                                          <p:spTgt spid="32"/>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par>
                                <p:cTn id="33" presetID="10" presetClass="entr" presetSubtype="0" fill="hold" nodeType="with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childTnLst>
                                </p:cTn>
                              </p:par>
                            </p:childTnLst>
                          </p:cTn>
                        </p:par>
                        <p:par>
                          <p:cTn id="36" fill="hold">
                            <p:stCondLst>
                              <p:cond delay="500"/>
                            </p:stCondLst>
                            <p:childTnLst>
                              <p:par>
                                <p:cTn id="37" presetID="10" presetClass="entr" presetSubtype="0" fill="hold" nodeType="after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fade">
                                      <p:cBhvr>
                                        <p:cTn id="39" dur="500"/>
                                        <p:tgtEl>
                                          <p:spTgt spid="10"/>
                                        </p:tgtEl>
                                      </p:cBhvr>
                                    </p:animEffect>
                                  </p:childTnLst>
                                </p:cTn>
                              </p:par>
                            </p:childTnLst>
                          </p:cTn>
                        </p:par>
                        <p:par>
                          <p:cTn id="40" fill="hold">
                            <p:stCondLst>
                              <p:cond delay="1000"/>
                            </p:stCondLst>
                            <p:childTnLst>
                              <p:par>
                                <p:cTn id="41" presetID="10" presetClass="entr" presetSubtype="0" fill="hold" nodeType="after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500"/>
                                        <p:tgtEl>
                                          <p:spTgt spid="16"/>
                                        </p:tgtEl>
                                      </p:cBhvr>
                                    </p:animEffect>
                                  </p:childTnLst>
                                </p:cTn>
                              </p:par>
                              <p:par>
                                <p:cTn id="44" presetID="10" presetClass="entr" presetSubtype="0" fill="hold"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fade">
                                      <p:cBhvr>
                                        <p:cTn id="46" dur="500"/>
                                        <p:tgtEl>
                                          <p:spTgt spid="15"/>
                                        </p:tgtEl>
                                      </p:cBhvr>
                                    </p:animEffect>
                                  </p:childTnLst>
                                </p:cTn>
                              </p:par>
                            </p:childTnLst>
                          </p:cTn>
                        </p:par>
                        <p:par>
                          <p:cTn id="47" fill="hold">
                            <p:stCondLst>
                              <p:cond delay="1500"/>
                            </p:stCondLst>
                            <p:childTnLst>
                              <p:par>
                                <p:cTn id="48" presetID="10" presetClass="entr" presetSubtype="0" fill="hold" grpId="0" nodeType="after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fade">
                                      <p:cBhvr>
                                        <p:cTn id="50" dur="500"/>
                                        <p:tgtEl>
                                          <p:spTgt spid="19"/>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7"/>
                                        </p:tgtEl>
                                        <p:attrNameLst>
                                          <p:attrName>style.visibility</p:attrName>
                                        </p:attrNameLst>
                                      </p:cBhvr>
                                      <p:to>
                                        <p:strVal val="visible"/>
                                      </p:to>
                                    </p:set>
                                    <p:animEffect transition="in" filter="fade">
                                      <p:cBhvr>
                                        <p:cTn id="53" dur="500"/>
                                        <p:tgtEl>
                                          <p:spTgt spid="17"/>
                                        </p:tgtEl>
                                      </p:cBhvr>
                                    </p:animEffect>
                                  </p:childTnLst>
                                </p:cTn>
                              </p:par>
                              <p:par>
                                <p:cTn id="54" presetID="10" presetClass="entr" presetSubtype="0" fill="hold" nodeType="withEffect">
                                  <p:stCondLst>
                                    <p:cond delay="0"/>
                                  </p:stCondLst>
                                  <p:childTnLst>
                                    <p:set>
                                      <p:cBhvr>
                                        <p:cTn id="55" dur="1" fill="hold">
                                          <p:stCondLst>
                                            <p:cond delay="0"/>
                                          </p:stCondLst>
                                        </p:cTn>
                                        <p:tgtEl>
                                          <p:spTgt spid="18"/>
                                        </p:tgtEl>
                                        <p:attrNameLst>
                                          <p:attrName>style.visibility</p:attrName>
                                        </p:attrNameLst>
                                      </p:cBhvr>
                                      <p:to>
                                        <p:strVal val="visible"/>
                                      </p:to>
                                    </p:set>
                                    <p:animEffect transition="in" filter="fade">
                                      <p:cBhvr>
                                        <p:cTn id="56" dur="500"/>
                                        <p:tgtEl>
                                          <p:spTgt spid="18"/>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0"/>
                                        </p:tgtEl>
                                        <p:attrNameLst>
                                          <p:attrName>style.visibility</p:attrName>
                                        </p:attrNameLst>
                                      </p:cBhvr>
                                      <p:to>
                                        <p:strVal val="visible"/>
                                      </p:to>
                                    </p:set>
                                    <p:animEffect transition="in" filter="fade">
                                      <p:cBhvr>
                                        <p:cTn id="59" dur="500"/>
                                        <p:tgtEl>
                                          <p:spTgt spid="20"/>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37"/>
                                        </p:tgtEl>
                                        <p:attrNameLst>
                                          <p:attrName>style.visibility</p:attrName>
                                        </p:attrNameLst>
                                      </p:cBhvr>
                                      <p:to>
                                        <p:strVal val="visible"/>
                                      </p:to>
                                    </p:set>
                                    <p:animEffect transition="in" filter="fade">
                                      <p:cBhvr>
                                        <p:cTn id="64" dur="500"/>
                                        <p:tgtEl>
                                          <p:spTgt spid="37"/>
                                        </p:tgtEl>
                                      </p:cBhvr>
                                    </p:animEffect>
                                  </p:childTnLst>
                                </p:cTn>
                              </p:par>
                              <p:par>
                                <p:cTn id="65" presetID="10" presetClass="entr" presetSubtype="0" fill="hold" nodeType="withEffect">
                                  <p:stCondLst>
                                    <p:cond delay="0"/>
                                  </p:stCondLst>
                                  <p:childTnLst>
                                    <p:set>
                                      <p:cBhvr>
                                        <p:cTn id="66" dur="1" fill="hold">
                                          <p:stCondLst>
                                            <p:cond delay="0"/>
                                          </p:stCondLst>
                                        </p:cTn>
                                        <p:tgtEl>
                                          <p:spTgt spid="35"/>
                                        </p:tgtEl>
                                        <p:attrNameLst>
                                          <p:attrName>style.visibility</p:attrName>
                                        </p:attrNameLst>
                                      </p:cBhvr>
                                      <p:to>
                                        <p:strVal val="visible"/>
                                      </p:to>
                                    </p:set>
                                    <p:animEffect transition="in" filter="fade">
                                      <p:cBhvr>
                                        <p:cTn id="67" dur="500"/>
                                        <p:tgtEl>
                                          <p:spTgt spid="35"/>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6"/>
                                        </p:tgtEl>
                                        <p:attrNameLst>
                                          <p:attrName>style.visibility</p:attrName>
                                        </p:attrNameLst>
                                      </p:cBhvr>
                                      <p:to>
                                        <p:strVal val="visible"/>
                                      </p:to>
                                    </p:set>
                                    <p:animEffect transition="in" filter="fade">
                                      <p:cBhvr>
                                        <p:cTn id="70" dur="500"/>
                                        <p:tgtEl>
                                          <p:spTgt spid="36"/>
                                        </p:tgtEl>
                                      </p:cBhvr>
                                    </p:animEffect>
                                  </p:childTnLst>
                                </p:cTn>
                              </p:par>
                            </p:childTnLst>
                          </p:cTn>
                        </p:par>
                        <p:par>
                          <p:cTn id="71" fill="hold">
                            <p:stCondLst>
                              <p:cond delay="500"/>
                            </p:stCondLst>
                            <p:childTnLst>
                              <p:par>
                                <p:cTn id="72" presetID="10" presetClass="entr" presetSubtype="0" fill="hold" grpId="0" nodeType="afterEffect">
                                  <p:stCondLst>
                                    <p:cond delay="0"/>
                                  </p:stCondLst>
                                  <p:childTnLst>
                                    <p:set>
                                      <p:cBhvr>
                                        <p:cTn id="73" dur="1" fill="hold">
                                          <p:stCondLst>
                                            <p:cond delay="0"/>
                                          </p:stCondLst>
                                        </p:cTn>
                                        <p:tgtEl>
                                          <p:spTgt spid="38"/>
                                        </p:tgtEl>
                                        <p:attrNameLst>
                                          <p:attrName>style.visibility</p:attrName>
                                        </p:attrNameLst>
                                      </p:cBhvr>
                                      <p:to>
                                        <p:strVal val="visible"/>
                                      </p:to>
                                    </p:set>
                                    <p:animEffect transition="in" filter="fade">
                                      <p:cBhvr>
                                        <p:cTn id="74" dur="500"/>
                                        <p:tgtEl>
                                          <p:spTgt spid="38"/>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nodeType="clickEffect">
                                  <p:stCondLst>
                                    <p:cond delay="0"/>
                                  </p:stCondLst>
                                  <p:childTnLst>
                                    <p:set>
                                      <p:cBhvr>
                                        <p:cTn id="78" dur="1" fill="hold">
                                          <p:stCondLst>
                                            <p:cond delay="0"/>
                                          </p:stCondLst>
                                        </p:cTn>
                                        <p:tgtEl>
                                          <p:spTgt spid="24"/>
                                        </p:tgtEl>
                                        <p:attrNameLst>
                                          <p:attrName>style.visibility</p:attrName>
                                        </p:attrNameLst>
                                      </p:cBhvr>
                                      <p:to>
                                        <p:strVal val="visible"/>
                                      </p:to>
                                    </p:set>
                                    <p:animEffect transition="in" filter="fade">
                                      <p:cBhvr>
                                        <p:cTn id="79" dur="500"/>
                                        <p:tgtEl>
                                          <p:spTgt spid="24"/>
                                        </p:tgtEl>
                                      </p:cBhvr>
                                    </p:animEffect>
                                  </p:childTnLst>
                                </p:cTn>
                              </p:par>
                              <p:par>
                                <p:cTn id="80" presetID="10" presetClass="entr" presetSubtype="0" fill="hold" nodeType="withEffect">
                                  <p:stCondLst>
                                    <p:cond delay="0"/>
                                  </p:stCondLst>
                                  <p:childTnLst>
                                    <p:set>
                                      <p:cBhvr>
                                        <p:cTn id="81" dur="1" fill="hold">
                                          <p:stCondLst>
                                            <p:cond delay="0"/>
                                          </p:stCondLst>
                                        </p:cTn>
                                        <p:tgtEl>
                                          <p:spTgt spid="33"/>
                                        </p:tgtEl>
                                        <p:attrNameLst>
                                          <p:attrName>style.visibility</p:attrName>
                                        </p:attrNameLst>
                                      </p:cBhvr>
                                      <p:to>
                                        <p:strVal val="visible"/>
                                      </p:to>
                                    </p:set>
                                    <p:animEffect transition="in" filter="fade">
                                      <p:cBhvr>
                                        <p:cTn id="82" dur="500"/>
                                        <p:tgtEl>
                                          <p:spTgt spid="33"/>
                                        </p:tgtEl>
                                      </p:cBhvr>
                                    </p:animEffect>
                                  </p:childTnLst>
                                </p:cTn>
                              </p:par>
                              <p:par>
                                <p:cTn id="83" presetID="10" presetClass="entr" presetSubtype="0" fill="hold" nodeType="withEffect">
                                  <p:stCondLst>
                                    <p:cond delay="0"/>
                                  </p:stCondLst>
                                  <p:childTnLst>
                                    <p:set>
                                      <p:cBhvr>
                                        <p:cTn id="84" dur="1" fill="hold">
                                          <p:stCondLst>
                                            <p:cond delay="0"/>
                                          </p:stCondLst>
                                        </p:cTn>
                                        <p:tgtEl>
                                          <p:spTgt spid="25"/>
                                        </p:tgtEl>
                                        <p:attrNameLst>
                                          <p:attrName>style.visibility</p:attrName>
                                        </p:attrNameLst>
                                      </p:cBhvr>
                                      <p:to>
                                        <p:strVal val="visible"/>
                                      </p:to>
                                    </p:set>
                                    <p:animEffect transition="in" filter="fade">
                                      <p:cBhvr>
                                        <p:cTn id="85" dur="500"/>
                                        <p:tgtEl>
                                          <p:spTgt spid="25"/>
                                        </p:tgtEl>
                                      </p:cBhvr>
                                    </p:animEffect>
                                  </p:childTnLst>
                                </p:cTn>
                              </p:par>
                              <p:par>
                                <p:cTn id="86" presetID="10" presetClass="entr" presetSubtype="0" fill="hold" nodeType="withEffect">
                                  <p:stCondLst>
                                    <p:cond delay="0"/>
                                  </p:stCondLst>
                                  <p:childTnLst>
                                    <p:set>
                                      <p:cBhvr>
                                        <p:cTn id="87" dur="1" fill="hold">
                                          <p:stCondLst>
                                            <p:cond delay="0"/>
                                          </p:stCondLst>
                                        </p:cTn>
                                        <p:tgtEl>
                                          <p:spTgt spid="30"/>
                                        </p:tgtEl>
                                        <p:attrNameLst>
                                          <p:attrName>style.visibility</p:attrName>
                                        </p:attrNameLst>
                                      </p:cBhvr>
                                      <p:to>
                                        <p:strVal val="visible"/>
                                      </p:to>
                                    </p:set>
                                    <p:animEffect transition="in" filter="fade">
                                      <p:cBhvr>
                                        <p:cTn id="88" dur="500"/>
                                        <p:tgtEl>
                                          <p:spTgt spid="30"/>
                                        </p:tgtEl>
                                      </p:cBhvr>
                                    </p:animEffect>
                                  </p:childTnLst>
                                </p:cTn>
                              </p:par>
                              <p:par>
                                <p:cTn id="89" presetID="10" presetClass="entr" presetSubtype="0" fill="hold" nodeType="withEffect">
                                  <p:stCondLst>
                                    <p:cond delay="0"/>
                                  </p:stCondLst>
                                  <p:childTnLst>
                                    <p:set>
                                      <p:cBhvr>
                                        <p:cTn id="90" dur="1" fill="hold">
                                          <p:stCondLst>
                                            <p:cond delay="0"/>
                                          </p:stCondLst>
                                        </p:cTn>
                                        <p:tgtEl>
                                          <p:spTgt spid="31"/>
                                        </p:tgtEl>
                                        <p:attrNameLst>
                                          <p:attrName>style.visibility</p:attrName>
                                        </p:attrNameLst>
                                      </p:cBhvr>
                                      <p:to>
                                        <p:strVal val="visible"/>
                                      </p:to>
                                    </p:set>
                                    <p:animEffect transition="in" filter="fade">
                                      <p:cBhvr>
                                        <p:cTn id="91" dur="500"/>
                                        <p:tgtEl>
                                          <p:spTgt spid="31"/>
                                        </p:tgtEl>
                                      </p:cBhvr>
                                    </p:animEffect>
                                  </p:childTnLst>
                                </p:cTn>
                              </p:par>
                              <p:par>
                                <p:cTn id="92" presetID="10" presetClass="entr" presetSubtype="0" fill="hold" nodeType="withEffect">
                                  <p:stCondLst>
                                    <p:cond delay="0"/>
                                  </p:stCondLst>
                                  <p:childTnLst>
                                    <p:set>
                                      <p:cBhvr>
                                        <p:cTn id="93" dur="1" fill="hold">
                                          <p:stCondLst>
                                            <p:cond delay="0"/>
                                          </p:stCondLst>
                                        </p:cTn>
                                        <p:tgtEl>
                                          <p:spTgt spid="34"/>
                                        </p:tgtEl>
                                        <p:attrNameLst>
                                          <p:attrName>style.visibility</p:attrName>
                                        </p:attrNameLst>
                                      </p:cBhvr>
                                      <p:to>
                                        <p:strVal val="visible"/>
                                      </p:to>
                                    </p:set>
                                    <p:animEffect transition="in" filter="fade">
                                      <p:cBhvr>
                                        <p:cTn id="94" dur="500"/>
                                        <p:tgtEl>
                                          <p:spTgt spid="34"/>
                                        </p:tgtEl>
                                      </p:cBhvr>
                                    </p:animEffect>
                                  </p:childTnLst>
                                </p:cTn>
                              </p:par>
                              <p:par>
                                <p:cTn id="95" presetID="10" presetClass="entr" presetSubtype="0" fill="hold" nodeType="withEffect">
                                  <p:stCondLst>
                                    <p:cond delay="0"/>
                                  </p:stCondLst>
                                  <p:childTnLst>
                                    <p:set>
                                      <p:cBhvr>
                                        <p:cTn id="96" dur="1" fill="hold">
                                          <p:stCondLst>
                                            <p:cond delay="0"/>
                                          </p:stCondLst>
                                        </p:cTn>
                                        <p:tgtEl>
                                          <p:spTgt spid="29"/>
                                        </p:tgtEl>
                                        <p:attrNameLst>
                                          <p:attrName>style.visibility</p:attrName>
                                        </p:attrNameLst>
                                      </p:cBhvr>
                                      <p:to>
                                        <p:strVal val="visible"/>
                                      </p:to>
                                    </p:set>
                                    <p:animEffect transition="in" filter="fade">
                                      <p:cBhvr>
                                        <p:cTn id="97" dur="500"/>
                                        <p:tgtEl>
                                          <p:spTgt spid="29"/>
                                        </p:tgtEl>
                                      </p:cBhvr>
                                    </p:animEffect>
                                  </p:childTnLst>
                                </p:cTn>
                              </p:par>
                              <p:par>
                                <p:cTn id="98" presetID="10" presetClass="entr" presetSubtype="0" fill="hold" nodeType="withEffect">
                                  <p:stCondLst>
                                    <p:cond delay="0"/>
                                  </p:stCondLst>
                                  <p:childTnLst>
                                    <p:set>
                                      <p:cBhvr>
                                        <p:cTn id="99" dur="1" fill="hold">
                                          <p:stCondLst>
                                            <p:cond delay="0"/>
                                          </p:stCondLst>
                                        </p:cTn>
                                        <p:tgtEl>
                                          <p:spTgt spid="28"/>
                                        </p:tgtEl>
                                        <p:attrNameLst>
                                          <p:attrName>style.visibility</p:attrName>
                                        </p:attrNameLst>
                                      </p:cBhvr>
                                      <p:to>
                                        <p:strVal val="visible"/>
                                      </p:to>
                                    </p:set>
                                    <p:animEffect transition="in" filter="fade">
                                      <p:cBhvr>
                                        <p:cTn id="100" dur="500"/>
                                        <p:tgtEl>
                                          <p:spTgt spid="28"/>
                                        </p:tgtEl>
                                      </p:cBhvr>
                                    </p:animEffect>
                                  </p:childTnLst>
                                </p:cTn>
                              </p:par>
                            </p:childTnLst>
                          </p:cTn>
                        </p:par>
                        <p:par>
                          <p:cTn id="101" fill="hold">
                            <p:stCondLst>
                              <p:cond delay="500"/>
                            </p:stCondLst>
                            <p:childTnLst>
                              <p:par>
                                <p:cTn id="102" presetID="10" presetClass="entr" presetSubtype="0" fill="hold" nodeType="afterEffect">
                                  <p:stCondLst>
                                    <p:cond delay="0"/>
                                  </p:stCondLst>
                                  <p:childTnLst>
                                    <p:set>
                                      <p:cBhvr>
                                        <p:cTn id="103" dur="1" fill="hold">
                                          <p:stCondLst>
                                            <p:cond delay="0"/>
                                          </p:stCondLst>
                                        </p:cTn>
                                        <p:tgtEl>
                                          <p:spTgt spid="41"/>
                                        </p:tgtEl>
                                        <p:attrNameLst>
                                          <p:attrName>style.visibility</p:attrName>
                                        </p:attrNameLst>
                                      </p:cBhvr>
                                      <p:to>
                                        <p:strVal val="visible"/>
                                      </p:to>
                                    </p:set>
                                    <p:animEffect transition="in" filter="fade">
                                      <p:cBhvr>
                                        <p:cTn id="104" dur="500"/>
                                        <p:tgtEl>
                                          <p:spTgt spid="41"/>
                                        </p:tgtEl>
                                      </p:cBhvr>
                                    </p:animEffect>
                                  </p:childTnLst>
                                </p:cTn>
                              </p:par>
                              <p:par>
                                <p:cTn id="105" presetID="10" presetClass="entr" presetSubtype="0" fill="hold" nodeType="withEffect">
                                  <p:stCondLst>
                                    <p:cond delay="0"/>
                                  </p:stCondLst>
                                  <p:childTnLst>
                                    <p:set>
                                      <p:cBhvr>
                                        <p:cTn id="106" dur="1" fill="hold">
                                          <p:stCondLst>
                                            <p:cond delay="0"/>
                                          </p:stCondLst>
                                        </p:cTn>
                                        <p:tgtEl>
                                          <p:spTgt spid="42"/>
                                        </p:tgtEl>
                                        <p:attrNameLst>
                                          <p:attrName>style.visibility</p:attrName>
                                        </p:attrNameLst>
                                      </p:cBhvr>
                                      <p:to>
                                        <p:strVal val="visible"/>
                                      </p:to>
                                    </p:set>
                                    <p:animEffect transition="in" filter="fade">
                                      <p:cBhvr>
                                        <p:cTn id="107" dur="500"/>
                                        <p:tgtEl>
                                          <p:spTgt spid="42"/>
                                        </p:tgtEl>
                                      </p:cBhvr>
                                    </p:animEffect>
                                  </p:childTnLst>
                                </p:cTn>
                              </p:par>
                              <p:par>
                                <p:cTn id="108" presetID="10" presetClass="entr" presetSubtype="0" fill="hold" nodeType="withEffect">
                                  <p:stCondLst>
                                    <p:cond delay="0"/>
                                  </p:stCondLst>
                                  <p:childTnLst>
                                    <p:set>
                                      <p:cBhvr>
                                        <p:cTn id="109" dur="1" fill="hold">
                                          <p:stCondLst>
                                            <p:cond delay="0"/>
                                          </p:stCondLst>
                                        </p:cTn>
                                        <p:tgtEl>
                                          <p:spTgt spid="39"/>
                                        </p:tgtEl>
                                        <p:attrNameLst>
                                          <p:attrName>style.visibility</p:attrName>
                                        </p:attrNameLst>
                                      </p:cBhvr>
                                      <p:to>
                                        <p:strVal val="visible"/>
                                      </p:to>
                                    </p:set>
                                    <p:animEffect transition="in" filter="fade">
                                      <p:cBhvr>
                                        <p:cTn id="110" dur="500"/>
                                        <p:tgtEl>
                                          <p:spTgt spid="39"/>
                                        </p:tgtEl>
                                      </p:cBhvr>
                                    </p:animEffect>
                                  </p:childTnLst>
                                </p:cTn>
                              </p:par>
                              <p:par>
                                <p:cTn id="111" presetID="10" presetClass="entr" presetSubtype="0" fill="hold" nodeType="withEffect">
                                  <p:stCondLst>
                                    <p:cond delay="0"/>
                                  </p:stCondLst>
                                  <p:childTnLst>
                                    <p:set>
                                      <p:cBhvr>
                                        <p:cTn id="112" dur="1" fill="hold">
                                          <p:stCondLst>
                                            <p:cond delay="0"/>
                                          </p:stCondLst>
                                        </p:cTn>
                                        <p:tgtEl>
                                          <p:spTgt spid="40"/>
                                        </p:tgtEl>
                                        <p:attrNameLst>
                                          <p:attrName>style.visibility</p:attrName>
                                        </p:attrNameLst>
                                      </p:cBhvr>
                                      <p:to>
                                        <p:strVal val="visible"/>
                                      </p:to>
                                    </p:set>
                                    <p:animEffect transition="in" filter="fade">
                                      <p:cBhvr>
                                        <p:cTn id="113" dur="500"/>
                                        <p:tgtEl>
                                          <p:spTgt spid="40"/>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ntr" presetSubtype="0" fill="hold" grpId="0" nodeType="clickEffect">
                                  <p:stCondLst>
                                    <p:cond delay="0"/>
                                  </p:stCondLst>
                                  <p:childTnLst>
                                    <p:set>
                                      <p:cBhvr>
                                        <p:cTn id="117" dur="1" fill="hold">
                                          <p:stCondLst>
                                            <p:cond delay="0"/>
                                          </p:stCondLst>
                                        </p:cTn>
                                        <p:tgtEl>
                                          <p:spTgt spid="43"/>
                                        </p:tgtEl>
                                        <p:attrNameLst>
                                          <p:attrName>style.visibility</p:attrName>
                                        </p:attrNameLst>
                                      </p:cBhvr>
                                      <p:to>
                                        <p:strVal val="visible"/>
                                      </p:to>
                                    </p:set>
                                    <p:animEffect transition="in" filter="fade">
                                      <p:cBhvr>
                                        <p:cTn id="118"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6" grpId="0"/>
      <p:bldP spid="27" grpId="0"/>
      <p:bldP spid="17" grpId="0"/>
      <p:bldP spid="19" grpId="0"/>
      <p:bldP spid="20" grpId="0"/>
      <p:bldP spid="36" grpId="0"/>
      <p:bldP spid="37" grpId="0"/>
      <p:bldP spid="38" grpId="0"/>
      <p:bldP spid="4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2" name="Straight Connector 41">
            <a:extLst>
              <a:ext uri="{FF2B5EF4-FFF2-40B4-BE49-F238E27FC236}">
                <a16:creationId xmlns:a16="http://schemas.microsoft.com/office/drawing/2014/main" id="{C3A5674A-1AF0-3545-9E43-0291FE087EF3}"/>
              </a:ext>
            </a:extLst>
          </p:cNvPr>
          <p:cNvCxnSpPr>
            <a:cxnSpLocks/>
          </p:cNvCxnSpPr>
          <p:nvPr/>
        </p:nvCxnSpPr>
        <p:spPr>
          <a:xfrm>
            <a:off x="9942512" y="1608080"/>
            <a:ext cx="12958" cy="2514137"/>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1C73AD7E-6F45-8947-A744-2C80DC25FA59}"/>
              </a:ext>
            </a:extLst>
          </p:cNvPr>
          <p:cNvCxnSpPr>
            <a:cxnSpLocks/>
          </p:cNvCxnSpPr>
          <p:nvPr/>
        </p:nvCxnSpPr>
        <p:spPr>
          <a:xfrm>
            <a:off x="8917368" y="2695258"/>
            <a:ext cx="12958" cy="2514137"/>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3AF2C99A-FA43-F549-A5EE-D0CC147E0B8E}"/>
              </a:ext>
            </a:extLst>
          </p:cNvPr>
          <p:cNvCxnSpPr>
            <a:cxnSpLocks/>
          </p:cNvCxnSpPr>
          <p:nvPr/>
        </p:nvCxnSpPr>
        <p:spPr>
          <a:xfrm>
            <a:off x="5931018" y="2739293"/>
            <a:ext cx="12958" cy="2514137"/>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5DB98D4D-949F-C048-B493-2D1BCC2BE568}"/>
              </a:ext>
            </a:extLst>
          </p:cNvPr>
          <p:cNvCxnSpPr>
            <a:cxnSpLocks/>
          </p:cNvCxnSpPr>
          <p:nvPr/>
        </p:nvCxnSpPr>
        <p:spPr>
          <a:xfrm>
            <a:off x="6902457" y="1612015"/>
            <a:ext cx="12958" cy="2514137"/>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061A1703-1A6A-F347-94F0-FCCE36306109}"/>
              </a:ext>
            </a:extLst>
          </p:cNvPr>
          <p:cNvCxnSpPr>
            <a:cxnSpLocks/>
          </p:cNvCxnSpPr>
          <p:nvPr/>
        </p:nvCxnSpPr>
        <p:spPr>
          <a:xfrm flipV="1">
            <a:off x="8938897" y="1668272"/>
            <a:ext cx="1092820" cy="1025912"/>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24B60CA-C5AE-574C-8737-76417ED540EA}"/>
              </a:ext>
            </a:extLst>
          </p:cNvPr>
          <p:cNvCxnSpPr>
            <a:cxnSpLocks/>
          </p:cNvCxnSpPr>
          <p:nvPr/>
        </p:nvCxnSpPr>
        <p:spPr>
          <a:xfrm flipV="1">
            <a:off x="5881655" y="1660394"/>
            <a:ext cx="1092820" cy="1025912"/>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E7993058-0A3E-6F47-9894-691B2D995F0B}"/>
              </a:ext>
            </a:extLst>
          </p:cNvPr>
          <p:cNvCxnSpPr>
            <a:cxnSpLocks/>
          </p:cNvCxnSpPr>
          <p:nvPr/>
        </p:nvCxnSpPr>
        <p:spPr>
          <a:xfrm flipH="1">
            <a:off x="5894614" y="2748648"/>
            <a:ext cx="3044283" cy="22303"/>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403FC7BF-29D6-8E4F-B1F7-28CC6C86219E}"/>
              </a:ext>
            </a:extLst>
          </p:cNvPr>
          <p:cNvCxnSpPr>
            <a:cxnSpLocks/>
          </p:cNvCxnSpPr>
          <p:nvPr/>
        </p:nvCxnSpPr>
        <p:spPr>
          <a:xfrm flipH="1">
            <a:off x="6915415" y="1599383"/>
            <a:ext cx="3044283" cy="22303"/>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48F09C0-7F73-5F4B-963C-70FE5E7BADA6}"/>
              </a:ext>
            </a:extLst>
          </p:cNvPr>
          <p:cNvCxnSpPr>
            <a:cxnSpLocks/>
          </p:cNvCxnSpPr>
          <p:nvPr/>
        </p:nvCxnSpPr>
        <p:spPr>
          <a:xfrm flipV="1">
            <a:off x="8925938" y="4195041"/>
            <a:ext cx="1092820" cy="1025912"/>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CC5D04FC-49EA-4041-9DD7-B8C9D9073FBA}"/>
              </a:ext>
            </a:extLst>
          </p:cNvPr>
          <p:cNvCxnSpPr>
            <a:cxnSpLocks/>
          </p:cNvCxnSpPr>
          <p:nvPr/>
        </p:nvCxnSpPr>
        <p:spPr>
          <a:xfrm flipV="1">
            <a:off x="5868696" y="4187163"/>
            <a:ext cx="1092820" cy="1025912"/>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DA865AB8-B799-A942-ADC8-7AD50BBCE347}"/>
              </a:ext>
            </a:extLst>
          </p:cNvPr>
          <p:cNvCxnSpPr>
            <a:cxnSpLocks/>
          </p:cNvCxnSpPr>
          <p:nvPr/>
        </p:nvCxnSpPr>
        <p:spPr>
          <a:xfrm flipH="1">
            <a:off x="5881655" y="5275417"/>
            <a:ext cx="3044283" cy="22303"/>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934DC7C8-80FF-F640-8A4B-C432BF6C12BF}"/>
              </a:ext>
            </a:extLst>
          </p:cNvPr>
          <p:cNvCxnSpPr>
            <a:cxnSpLocks/>
          </p:cNvCxnSpPr>
          <p:nvPr/>
        </p:nvCxnSpPr>
        <p:spPr>
          <a:xfrm flipV="1">
            <a:off x="6308007" y="6127092"/>
            <a:ext cx="1759231" cy="33253"/>
          </a:xfrm>
          <a:prstGeom prst="straightConnector1">
            <a:avLst/>
          </a:prstGeom>
          <a:ln w="57150">
            <a:solidFill>
              <a:schemeClr val="accent3"/>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1ACB5697-987B-4441-91F8-5B324450BF16}"/>
              </a:ext>
            </a:extLst>
          </p:cNvPr>
          <p:cNvSpPr txBox="1"/>
          <p:nvPr/>
        </p:nvSpPr>
        <p:spPr>
          <a:xfrm>
            <a:off x="6470118" y="5620498"/>
            <a:ext cx="1435008" cy="523220"/>
          </a:xfrm>
          <a:prstGeom prst="rect">
            <a:avLst/>
          </a:prstGeom>
          <a:noFill/>
        </p:spPr>
        <p:txBody>
          <a:bodyPr wrap="none" rtlCol="0">
            <a:spAutoFit/>
          </a:bodyPr>
          <a:lstStyle/>
          <a:p>
            <a:r>
              <a:rPr lang="en-AU" sz="2800" dirty="0">
                <a:solidFill>
                  <a:srgbClr val="C565D1"/>
                </a:solidFill>
                <a:latin typeface="Futura PT Book" panose="020B0502020204020303" pitchFamily="34" charset="77"/>
              </a:rPr>
              <a:t>Mutation</a:t>
            </a:r>
          </a:p>
        </p:txBody>
      </p:sp>
      <p:sp>
        <p:nvSpPr>
          <p:cNvPr id="26" name="TextBox 25">
            <a:extLst>
              <a:ext uri="{FF2B5EF4-FFF2-40B4-BE49-F238E27FC236}">
                <a16:creationId xmlns:a16="http://schemas.microsoft.com/office/drawing/2014/main" id="{A7AA7D86-2E9C-934D-A23D-B40C2EE158F0}"/>
              </a:ext>
            </a:extLst>
          </p:cNvPr>
          <p:cNvSpPr txBox="1"/>
          <p:nvPr/>
        </p:nvSpPr>
        <p:spPr>
          <a:xfrm>
            <a:off x="5546719" y="5936840"/>
            <a:ext cx="551754" cy="369332"/>
          </a:xfrm>
          <a:prstGeom prst="rect">
            <a:avLst/>
          </a:prstGeom>
          <a:noFill/>
        </p:spPr>
        <p:txBody>
          <a:bodyPr wrap="none" rtlCol="0">
            <a:spAutoFit/>
          </a:bodyPr>
          <a:lstStyle/>
          <a:p>
            <a:r>
              <a:rPr lang="en-AU" dirty="0">
                <a:solidFill>
                  <a:schemeClr val="accent3"/>
                </a:solidFill>
                <a:latin typeface="Futura PT Book" panose="020B0502020204020303" pitchFamily="34" charset="77"/>
              </a:rPr>
              <a:t>+/+</a:t>
            </a:r>
          </a:p>
        </p:txBody>
      </p:sp>
      <p:sp>
        <p:nvSpPr>
          <p:cNvPr id="27" name="TextBox 26">
            <a:extLst>
              <a:ext uri="{FF2B5EF4-FFF2-40B4-BE49-F238E27FC236}">
                <a16:creationId xmlns:a16="http://schemas.microsoft.com/office/drawing/2014/main" id="{B409331F-98C7-0744-819F-43FA9E90D355}"/>
              </a:ext>
            </a:extLst>
          </p:cNvPr>
          <p:cNvSpPr txBox="1"/>
          <p:nvPr/>
        </p:nvSpPr>
        <p:spPr>
          <a:xfrm>
            <a:off x="8229349" y="5924930"/>
            <a:ext cx="1505540" cy="369332"/>
          </a:xfrm>
          <a:prstGeom prst="rect">
            <a:avLst/>
          </a:prstGeom>
          <a:noFill/>
        </p:spPr>
        <p:txBody>
          <a:bodyPr wrap="none" rtlCol="0">
            <a:spAutoFit/>
          </a:bodyPr>
          <a:lstStyle/>
          <a:p>
            <a:r>
              <a:rPr lang="en-AU" i="1" dirty="0">
                <a:solidFill>
                  <a:srgbClr val="C565D1"/>
                </a:solidFill>
                <a:latin typeface="Futura PT Book" panose="020B0502020204020303" pitchFamily="34" charset="77"/>
              </a:rPr>
              <a:t>psen1</a:t>
            </a:r>
            <a:r>
              <a:rPr lang="en-AU" i="1" baseline="30000" dirty="0">
                <a:solidFill>
                  <a:srgbClr val="C565D1"/>
                </a:solidFill>
                <a:latin typeface="Futura PT Book" panose="020B0502020204020303" pitchFamily="34" charset="77"/>
              </a:rPr>
              <a:t> Q</a:t>
            </a:r>
            <a:r>
              <a:rPr lang="en-AU" baseline="30000" dirty="0">
                <a:solidFill>
                  <a:srgbClr val="C565D1"/>
                </a:solidFill>
                <a:latin typeface="Futura PT Book" panose="020B0502020204020303" pitchFamily="34" charset="77"/>
              </a:rPr>
              <a:t>96K97/+</a:t>
            </a:r>
          </a:p>
        </p:txBody>
      </p:sp>
      <p:cxnSp>
        <p:nvCxnSpPr>
          <p:cNvPr id="10" name="Straight Connector 9">
            <a:extLst>
              <a:ext uri="{FF2B5EF4-FFF2-40B4-BE49-F238E27FC236}">
                <a16:creationId xmlns:a16="http://schemas.microsoft.com/office/drawing/2014/main" id="{62BC99D5-56B5-C040-8149-028DFE53ED20}"/>
              </a:ext>
            </a:extLst>
          </p:cNvPr>
          <p:cNvCxnSpPr>
            <a:cxnSpLocks/>
          </p:cNvCxnSpPr>
          <p:nvPr/>
        </p:nvCxnSpPr>
        <p:spPr>
          <a:xfrm flipH="1">
            <a:off x="6902456" y="4126152"/>
            <a:ext cx="3044283" cy="22303"/>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E1606EBE-EE60-5D4F-BDB8-1C02C83EC0B9}"/>
              </a:ext>
            </a:extLst>
          </p:cNvPr>
          <p:cNvGrpSpPr/>
          <p:nvPr/>
        </p:nvGrpSpPr>
        <p:grpSpPr>
          <a:xfrm>
            <a:off x="6540833" y="3584870"/>
            <a:ext cx="3845777" cy="920527"/>
            <a:chOff x="6540833" y="3584870"/>
            <a:chExt cx="3845777" cy="920527"/>
          </a:xfrm>
        </p:grpSpPr>
        <p:pic>
          <p:nvPicPr>
            <p:cNvPr id="11" name="Picture 10">
              <a:extLst>
                <a:ext uri="{FF2B5EF4-FFF2-40B4-BE49-F238E27FC236}">
                  <a16:creationId xmlns:a16="http://schemas.microsoft.com/office/drawing/2014/main" id="{BDD1F38D-DA22-6E43-922B-431B2E2D084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40833" y="3584870"/>
              <a:ext cx="718461" cy="920527"/>
            </a:xfrm>
            <a:prstGeom prst="rect">
              <a:avLst/>
            </a:prstGeom>
          </p:spPr>
        </p:pic>
        <p:pic>
          <p:nvPicPr>
            <p:cNvPr id="14" name="Picture 13">
              <a:extLst>
                <a:ext uri="{FF2B5EF4-FFF2-40B4-BE49-F238E27FC236}">
                  <a16:creationId xmlns:a16="http://schemas.microsoft.com/office/drawing/2014/main" id="{2B72893F-D17A-6E4C-85FB-586716E8A8B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668149" y="3593978"/>
              <a:ext cx="718461" cy="911419"/>
            </a:xfrm>
            <a:prstGeom prst="rect">
              <a:avLst/>
            </a:prstGeom>
          </p:spPr>
        </p:pic>
      </p:grpSp>
      <p:sp>
        <p:nvSpPr>
          <p:cNvPr id="17" name="TextBox 16">
            <a:extLst>
              <a:ext uri="{FF2B5EF4-FFF2-40B4-BE49-F238E27FC236}">
                <a16:creationId xmlns:a16="http://schemas.microsoft.com/office/drawing/2014/main" id="{81E4B87D-4446-0B4C-9338-E063D2B799D1}"/>
              </a:ext>
            </a:extLst>
          </p:cNvPr>
          <p:cNvSpPr txBox="1"/>
          <p:nvPr/>
        </p:nvSpPr>
        <p:spPr>
          <a:xfrm rot="18902286">
            <a:off x="3902585" y="3941735"/>
            <a:ext cx="1029449" cy="523220"/>
          </a:xfrm>
          <a:prstGeom prst="rect">
            <a:avLst/>
          </a:prstGeom>
          <a:noFill/>
        </p:spPr>
        <p:txBody>
          <a:bodyPr wrap="none" rtlCol="0">
            <a:spAutoFit/>
          </a:bodyPr>
          <a:lstStyle/>
          <a:p>
            <a:r>
              <a:rPr lang="en-AU" sz="2800" dirty="0">
                <a:solidFill>
                  <a:schemeClr val="accent5"/>
                </a:solidFill>
                <a:latin typeface="Futura PT Book" panose="020B0502020204020303" pitchFamily="34" charset="77"/>
              </a:rPr>
              <a:t>Aging</a:t>
            </a:r>
          </a:p>
        </p:txBody>
      </p:sp>
      <p:cxnSp>
        <p:nvCxnSpPr>
          <p:cNvPr id="18" name="Straight Arrow Connector 17">
            <a:extLst>
              <a:ext uri="{FF2B5EF4-FFF2-40B4-BE49-F238E27FC236}">
                <a16:creationId xmlns:a16="http://schemas.microsoft.com/office/drawing/2014/main" id="{B04935D5-023B-CE4B-AB5F-9D96D4CC2C17}"/>
              </a:ext>
            </a:extLst>
          </p:cNvPr>
          <p:cNvCxnSpPr/>
          <p:nvPr/>
        </p:nvCxnSpPr>
        <p:spPr>
          <a:xfrm flipV="1">
            <a:off x="4213728" y="3752191"/>
            <a:ext cx="1086643" cy="1074478"/>
          </a:xfrm>
          <a:prstGeom prst="straightConnector1">
            <a:avLst/>
          </a:prstGeom>
          <a:ln w="57150">
            <a:solidFill>
              <a:schemeClr val="accent3"/>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9E9CDBA5-4542-974E-A01C-EDD6F327D074}"/>
              </a:ext>
            </a:extLst>
          </p:cNvPr>
          <p:cNvSpPr txBox="1"/>
          <p:nvPr/>
        </p:nvSpPr>
        <p:spPr>
          <a:xfrm>
            <a:off x="4437124" y="5041659"/>
            <a:ext cx="998991" cy="369332"/>
          </a:xfrm>
          <a:prstGeom prst="rect">
            <a:avLst/>
          </a:prstGeom>
          <a:noFill/>
        </p:spPr>
        <p:txBody>
          <a:bodyPr wrap="none" rtlCol="0">
            <a:spAutoFit/>
          </a:bodyPr>
          <a:lstStyle/>
          <a:p>
            <a:r>
              <a:rPr lang="en-AU" dirty="0">
                <a:solidFill>
                  <a:schemeClr val="accent5"/>
                </a:solidFill>
                <a:latin typeface="Futura PT Book" panose="020B0502020204020303" pitchFamily="34" charset="77"/>
              </a:rPr>
              <a:t>6 months</a:t>
            </a:r>
          </a:p>
        </p:txBody>
      </p:sp>
      <p:sp>
        <p:nvSpPr>
          <p:cNvPr id="20" name="TextBox 19">
            <a:extLst>
              <a:ext uri="{FF2B5EF4-FFF2-40B4-BE49-F238E27FC236}">
                <a16:creationId xmlns:a16="http://schemas.microsoft.com/office/drawing/2014/main" id="{48D885A6-6D95-D347-91D9-4FCB5AE993BA}"/>
              </a:ext>
            </a:extLst>
          </p:cNvPr>
          <p:cNvSpPr txBox="1"/>
          <p:nvPr/>
        </p:nvSpPr>
        <p:spPr>
          <a:xfrm>
            <a:off x="5356474" y="3641193"/>
            <a:ext cx="1130438" cy="369332"/>
          </a:xfrm>
          <a:prstGeom prst="rect">
            <a:avLst/>
          </a:prstGeom>
          <a:noFill/>
        </p:spPr>
        <p:txBody>
          <a:bodyPr wrap="none" rtlCol="0">
            <a:spAutoFit/>
          </a:bodyPr>
          <a:lstStyle/>
          <a:p>
            <a:r>
              <a:rPr lang="en-AU" dirty="0">
                <a:solidFill>
                  <a:schemeClr val="accent5"/>
                </a:solidFill>
                <a:latin typeface="Futura PT Book" panose="020B0502020204020303" pitchFamily="34" charset="77"/>
              </a:rPr>
              <a:t>24 months</a:t>
            </a:r>
          </a:p>
        </p:txBody>
      </p:sp>
      <p:pic>
        <p:nvPicPr>
          <p:cNvPr id="24" name="Picture 23">
            <a:extLst>
              <a:ext uri="{FF2B5EF4-FFF2-40B4-BE49-F238E27FC236}">
                <a16:creationId xmlns:a16="http://schemas.microsoft.com/office/drawing/2014/main" id="{ED8D56A8-C7F2-3843-A749-02BA91D3C41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630980" y="2357708"/>
            <a:ext cx="557179" cy="706821"/>
          </a:xfrm>
          <a:prstGeom prst="rect">
            <a:avLst/>
          </a:prstGeom>
        </p:spPr>
      </p:pic>
      <p:pic>
        <p:nvPicPr>
          <p:cNvPr id="25" name="Picture 24">
            <a:extLst>
              <a:ext uri="{FF2B5EF4-FFF2-40B4-BE49-F238E27FC236}">
                <a16:creationId xmlns:a16="http://schemas.microsoft.com/office/drawing/2014/main" id="{DA4BEFE7-0A67-FB4C-AC84-7C1FE9C11E4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58686" y="2398466"/>
            <a:ext cx="557179" cy="713885"/>
          </a:xfrm>
          <a:prstGeom prst="rect">
            <a:avLst/>
          </a:prstGeom>
        </p:spPr>
      </p:pic>
      <p:pic>
        <p:nvPicPr>
          <p:cNvPr id="28" name="Picture 27">
            <a:extLst>
              <a:ext uri="{FF2B5EF4-FFF2-40B4-BE49-F238E27FC236}">
                <a16:creationId xmlns:a16="http://schemas.microsoft.com/office/drawing/2014/main" id="{A24378C6-AF9F-6446-AAEF-D29D6BB47F5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40833" y="1124895"/>
            <a:ext cx="718461" cy="920527"/>
          </a:xfrm>
          <a:prstGeom prst="rect">
            <a:avLst/>
          </a:prstGeom>
        </p:spPr>
      </p:pic>
      <p:pic>
        <p:nvPicPr>
          <p:cNvPr id="29" name="Picture 28">
            <a:extLst>
              <a:ext uri="{FF2B5EF4-FFF2-40B4-BE49-F238E27FC236}">
                <a16:creationId xmlns:a16="http://schemas.microsoft.com/office/drawing/2014/main" id="{50280F06-4785-8E4B-8DF5-8D11B0A781C7}"/>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668149" y="1134003"/>
            <a:ext cx="718461" cy="911419"/>
          </a:xfrm>
          <a:prstGeom prst="rect">
            <a:avLst/>
          </a:prstGeom>
        </p:spPr>
      </p:pic>
      <p:cxnSp>
        <p:nvCxnSpPr>
          <p:cNvPr id="35" name="Straight Arrow Connector 34">
            <a:extLst>
              <a:ext uri="{FF2B5EF4-FFF2-40B4-BE49-F238E27FC236}">
                <a16:creationId xmlns:a16="http://schemas.microsoft.com/office/drawing/2014/main" id="{402E9A0D-5547-D745-86C2-9DE9F51284D7}"/>
              </a:ext>
            </a:extLst>
          </p:cNvPr>
          <p:cNvCxnSpPr>
            <a:cxnSpLocks/>
          </p:cNvCxnSpPr>
          <p:nvPr/>
        </p:nvCxnSpPr>
        <p:spPr>
          <a:xfrm flipV="1">
            <a:off x="11017257" y="2208481"/>
            <a:ext cx="0" cy="2236850"/>
          </a:xfrm>
          <a:prstGeom prst="straightConnector1">
            <a:avLst/>
          </a:prstGeom>
          <a:ln w="57150">
            <a:solidFill>
              <a:schemeClr val="accent3"/>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1A058061-AC69-1844-9DDD-867B22E9589E}"/>
              </a:ext>
            </a:extLst>
          </p:cNvPr>
          <p:cNvSpPr txBox="1"/>
          <p:nvPr/>
        </p:nvSpPr>
        <p:spPr>
          <a:xfrm rot="16200000">
            <a:off x="10628145" y="3189662"/>
            <a:ext cx="1391728" cy="523220"/>
          </a:xfrm>
          <a:prstGeom prst="rect">
            <a:avLst/>
          </a:prstGeom>
          <a:noFill/>
        </p:spPr>
        <p:txBody>
          <a:bodyPr wrap="none" rtlCol="0">
            <a:spAutoFit/>
          </a:bodyPr>
          <a:lstStyle/>
          <a:p>
            <a:r>
              <a:rPr lang="en-AU" sz="2800" dirty="0">
                <a:solidFill>
                  <a:srgbClr val="FF0000"/>
                </a:solidFill>
                <a:latin typeface="Futura PT Book" panose="020B0502020204020303" pitchFamily="34" charset="77"/>
              </a:rPr>
              <a:t>Hypoxia</a:t>
            </a:r>
          </a:p>
        </p:txBody>
      </p:sp>
      <p:sp>
        <p:nvSpPr>
          <p:cNvPr id="37" name="TextBox 36">
            <a:extLst>
              <a:ext uri="{FF2B5EF4-FFF2-40B4-BE49-F238E27FC236}">
                <a16:creationId xmlns:a16="http://schemas.microsoft.com/office/drawing/2014/main" id="{74EC5B25-4FB7-F746-B4C4-66B59B1975BF}"/>
              </a:ext>
            </a:extLst>
          </p:cNvPr>
          <p:cNvSpPr txBox="1"/>
          <p:nvPr/>
        </p:nvSpPr>
        <p:spPr>
          <a:xfrm>
            <a:off x="7337255" y="4569622"/>
            <a:ext cx="1100301" cy="369332"/>
          </a:xfrm>
          <a:prstGeom prst="rect">
            <a:avLst/>
          </a:prstGeom>
          <a:noFill/>
        </p:spPr>
        <p:txBody>
          <a:bodyPr wrap="none" rtlCol="0">
            <a:spAutoFit/>
          </a:bodyPr>
          <a:lstStyle/>
          <a:p>
            <a:r>
              <a:rPr lang="en-AU" dirty="0">
                <a:solidFill>
                  <a:schemeClr val="accent3"/>
                </a:solidFill>
                <a:latin typeface="Futura PT Book" panose="020B0502020204020303" pitchFamily="34" charset="77"/>
              </a:rPr>
              <a:t>Normoxia</a:t>
            </a:r>
          </a:p>
        </p:txBody>
      </p:sp>
      <p:sp>
        <p:nvSpPr>
          <p:cNvPr id="38" name="TextBox 37">
            <a:extLst>
              <a:ext uri="{FF2B5EF4-FFF2-40B4-BE49-F238E27FC236}">
                <a16:creationId xmlns:a16="http://schemas.microsoft.com/office/drawing/2014/main" id="{CAC2CE2C-6503-9E47-AF21-995D8C1E7ECD}"/>
              </a:ext>
            </a:extLst>
          </p:cNvPr>
          <p:cNvSpPr txBox="1"/>
          <p:nvPr/>
        </p:nvSpPr>
        <p:spPr>
          <a:xfrm>
            <a:off x="7363420" y="1860756"/>
            <a:ext cx="958917" cy="369332"/>
          </a:xfrm>
          <a:prstGeom prst="rect">
            <a:avLst/>
          </a:prstGeom>
          <a:noFill/>
        </p:spPr>
        <p:txBody>
          <a:bodyPr wrap="none" rtlCol="0">
            <a:spAutoFit/>
          </a:bodyPr>
          <a:lstStyle/>
          <a:p>
            <a:r>
              <a:rPr lang="en-AU" dirty="0">
                <a:solidFill>
                  <a:srgbClr val="FF0000"/>
                </a:solidFill>
                <a:latin typeface="Futura PT Book" panose="020B0502020204020303" pitchFamily="34" charset="77"/>
              </a:rPr>
              <a:t>Hypoxia</a:t>
            </a:r>
          </a:p>
        </p:txBody>
      </p:sp>
      <p:sp>
        <p:nvSpPr>
          <p:cNvPr id="44" name="TextBox 43">
            <a:extLst>
              <a:ext uri="{FF2B5EF4-FFF2-40B4-BE49-F238E27FC236}">
                <a16:creationId xmlns:a16="http://schemas.microsoft.com/office/drawing/2014/main" id="{BAD24E2D-DE29-9343-86CA-4C2E0D5C1B6E}"/>
              </a:ext>
            </a:extLst>
          </p:cNvPr>
          <p:cNvSpPr txBox="1"/>
          <p:nvPr/>
        </p:nvSpPr>
        <p:spPr>
          <a:xfrm>
            <a:off x="296382" y="350120"/>
            <a:ext cx="3373509" cy="4770537"/>
          </a:xfrm>
          <a:prstGeom prst="rect">
            <a:avLst/>
          </a:prstGeom>
          <a:noFill/>
        </p:spPr>
        <p:txBody>
          <a:bodyPr wrap="square" numCol="1" rtlCol="0">
            <a:spAutoFit/>
          </a:bodyPr>
          <a:lstStyle/>
          <a:p>
            <a:pPr>
              <a:spcAft>
                <a:spcPts val="1200"/>
              </a:spcAft>
            </a:pPr>
            <a:r>
              <a:rPr lang="en-AU" sz="3900" b="1" dirty="0">
                <a:solidFill>
                  <a:srgbClr val="FF5100"/>
                </a:solidFill>
                <a:latin typeface="Futura PT Bold Italic" panose="020B0902020204090203" pitchFamily="34" charset="77"/>
              </a:rPr>
              <a:t>RNA-seq + data analysis </a:t>
            </a:r>
          </a:p>
          <a:p>
            <a:pPr marL="285750" indent="-285750">
              <a:spcAft>
                <a:spcPts val="1200"/>
              </a:spcAft>
              <a:buFont typeface="Arial" panose="020B0604020202020204" pitchFamily="34" charset="0"/>
              <a:buChar char="•"/>
            </a:pPr>
            <a:r>
              <a:rPr lang="en-AU" sz="2400" dirty="0">
                <a:latin typeface="Futura PT Book" panose="020B0502020204020303" pitchFamily="34" charset="77"/>
              </a:rPr>
              <a:t>Expression of ~18,000 genes quantified.</a:t>
            </a:r>
          </a:p>
          <a:p>
            <a:pPr marL="285750" indent="-285750">
              <a:spcAft>
                <a:spcPts val="1200"/>
              </a:spcAft>
              <a:buFont typeface="Arial" panose="020B0604020202020204" pitchFamily="34" charset="0"/>
              <a:buChar char="•"/>
            </a:pPr>
            <a:r>
              <a:rPr lang="en-AU" sz="2400" dirty="0">
                <a:latin typeface="Futura PT Book" panose="020B0502020204020303" pitchFamily="34" charset="77"/>
              </a:rPr>
              <a:t>Determined differentially expressed genes with linear modelling + moderated </a:t>
            </a:r>
            <a:r>
              <a:rPr lang="en-AU" sz="2400" dirty="0">
                <a:latin typeface="Futura PT Book Italic" panose="020B0502020204090303" pitchFamily="34" charset="77"/>
              </a:rPr>
              <a:t>t</a:t>
            </a:r>
            <a:r>
              <a:rPr lang="en-AU" sz="2400" dirty="0">
                <a:latin typeface="Futura PT Book" panose="020B0502020204020303" pitchFamily="34" charset="77"/>
              </a:rPr>
              <a:t>-test </a:t>
            </a:r>
            <a:br>
              <a:rPr lang="en-AU" sz="2400" dirty="0">
                <a:latin typeface="Futura PT Book" panose="020B0502020204020303" pitchFamily="34" charset="77"/>
              </a:rPr>
            </a:br>
            <a:r>
              <a:rPr lang="en-AU" sz="2400" dirty="0">
                <a:latin typeface="Futura PT Book" panose="020B0502020204020303" pitchFamily="34" charset="77"/>
              </a:rPr>
              <a:t>(FDR </a:t>
            </a:r>
            <a:r>
              <a:rPr lang="en-AU" sz="2400" i="1" dirty="0">
                <a:latin typeface="Futura PT Book" panose="020B0502020204020303" pitchFamily="34" charset="77"/>
              </a:rPr>
              <a:t>p</a:t>
            </a:r>
            <a:r>
              <a:rPr lang="en-AU" sz="2400" dirty="0">
                <a:latin typeface="Futura PT Book" panose="020B0502020204020303" pitchFamily="34" charset="77"/>
              </a:rPr>
              <a:t> &lt; 0.05).</a:t>
            </a:r>
          </a:p>
          <a:p>
            <a:pPr marL="285750" indent="-285750">
              <a:buFont typeface="Arial" panose="020B0604020202020204" pitchFamily="34" charset="0"/>
              <a:buChar char="•"/>
            </a:pPr>
            <a:endParaRPr lang="en-AU" sz="2800" dirty="0">
              <a:latin typeface="Futura PT Book" panose="020B0502020204020303" pitchFamily="34" charset="77"/>
            </a:endParaRPr>
          </a:p>
        </p:txBody>
      </p:sp>
      <p:grpSp>
        <p:nvGrpSpPr>
          <p:cNvPr id="45" name="Group 44">
            <a:extLst>
              <a:ext uri="{FF2B5EF4-FFF2-40B4-BE49-F238E27FC236}">
                <a16:creationId xmlns:a16="http://schemas.microsoft.com/office/drawing/2014/main" id="{C9B8FCFB-8500-4E45-8C59-EDC49F033314}"/>
              </a:ext>
            </a:extLst>
          </p:cNvPr>
          <p:cNvGrpSpPr/>
          <p:nvPr/>
        </p:nvGrpSpPr>
        <p:grpSpPr>
          <a:xfrm>
            <a:off x="7136904" y="5027583"/>
            <a:ext cx="696024" cy="628117"/>
            <a:chOff x="4389478" y="5164765"/>
            <a:chExt cx="696024" cy="628117"/>
          </a:xfrm>
        </p:grpSpPr>
        <p:grpSp>
          <p:nvGrpSpPr>
            <p:cNvPr id="46" name="Group 45">
              <a:extLst>
                <a:ext uri="{FF2B5EF4-FFF2-40B4-BE49-F238E27FC236}">
                  <a16:creationId xmlns:a16="http://schemas.microsoft.com/office/drawing/2014/main" id="{0039116D-029B-0F49-907C-C0712AE076A0}"/>
                </a:ext>
              </a:extLst>
            </p:cNvPr>
            <p:cNvGrpSpPr/>
            <p:nvPr/>
          </p:nvGrpSpPr>
          <p:grpSpPr>
            <a:xfrm>
              <a:off x="4429518" y="5241502"/>
              <a:ext cx="588867" cy="472767"/>
              <a:chOff x="9784204" y="529916"/>
              <a:chExt cx="588867" cy="472767"/>
            </a:xfrm>
          </p:grpSpPr>
          <p:sp>
            <p:nvSpPr>
              <p:cNvPr id="50" name="Rectangle 49">
                <a:extLst>
                  <a:ext uri="{FF2B5EF4-FFF2-40B4-BE49-F238E27FC236}">
                    <a16:creationId xmlns:a16="http://schemas.microsoft.com/office/drawing/2014/main" id="{7F042F82-4A7E-3346-B898-575162AB2B9D}"/>
                  </a:ext>
                </a:extLst>
              </p:cNvPr>
              <p:cNvSpPr/>
              <p:nvPr/>
            </p:nvSpPr>
            <p:spPr>
              <a:xfrm flipV="1">
                <a:off x="9784204" y="529916"/>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51" name="Rectangle 50">
                <a:extLst>
                  <a:ext uri="{FF2B5EF4-FFF2-40B4-BE49-F238E27FC236}">
                    <a16:creationId xmlns:a16="http://schemas.microsoft.com/office/drawing/2014/main" id="{CACEF78B-1340-F04B-ACA7-8754CEE62F77}"/>
                  </a:ext>
                </a:extLst>
              </p:cNvPr>
              <p:cNvSpPr/>
              <p:nvPr/>
            </p:nvSpPr>
            <p:spPr>
              <a:xfrm flipV="1">
                <a:off x="9784204" y="790578"/>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47" name="Group 46">
              <a:extLst>
                <a:ext uri="{FF2B5EF4-FFF2-40B4-BE49-F238E27FC236}">
                  <a16:creationId xmlns:a16="http://schemas.microsoft.com/office/drawing/2014/main" id="{7D02BE55-831F-F24B-994B-E2546AE68D4A}"/>
                </a:ext>
              </a:extLst>
            </p:cNvPr>
            <p:cNvGrpSpPr/>
            <p:nvPr/>
          </p:nvGrpSpPr>
          <p:grpSpPr>
            <a:xfrm>
              <a:off x="4389478" y="5164765"/>
              <a:ext cx="696024" cy="628117"/>
              <a:chOff x="7804349" y="2347792"/>
              <a:chExt cx="696024" cy="628117"/>
            </a:xfrm>
          </p:grpSpPr>
          <p:sp>
            <p:nvSpPr>
              <p:cNvPr id="48" name="TextBox 47">
                <a:extLst>
                  <a:ext uri="{FF2B5EF4-FFF2-40B4-BE49-F238E27FC236}">
                    <a16:creationId xmlns:a16="http://schemas.microsoft.com/office/drawing/2014/main" id="{1941BFAD-E364-0749-98A1-F215782171DC}"/>
                  </a:ext>
                </a:extLst>
              </p:cNvPr>
              <p:cNvSpPr txBox="1"/>
              <p:nvPr/>
            </p:nvSpPr>
            <p:spPr>
              <a:xfrm>
                <a:off x="7804349" y="2347792"/>
                <a:ext cx="686406" cy="369332"/>
              </a:xfrm>
              <a:prstGeom prst="rect">
                <a:avLst/>
              </a:prstGeom>
              <a:noFill/>
            </p:spPr>
            <p:txBody>
              <a:bodyPr wrap="none" rtlCol="0">
                <a:spAutoFit/>
              </a:bodyPr>
              <a:lstStyle/>
              <a:p>
                <a:r>
                  <a:rPr lang="en-AU" b="1" dirty="0">
                    <a:solidFill>
                      <a:srgbClr val="FF3600"/>
                    </a:solidFill>
                  </a:rPr>
                  <a:t>↑</a:t>
                </a:r>
                <a:r>
                  <a:rPr lang="en-AU" sz="1600" spc="-150" dirty="0">
                    <a:latin typeface="Futura PT Medium" panose="020B0502020204020303" pitchFamily="34" charset="77"/>
                  </a:rPr>
                  <a:t>135</a:t>
                </a:r>
                <a:endParaRPr lang="en-AU" spc="-150" dirty="0">
                  <a:latin typeface="Futura PT Medium" panose="020B0502020204020303" pitchFamily="34" charset="77"/>
                </a:endParaRPr>
              </a:p>
            </p:txBody>
          </p:sp>
          <p:sp>
            <p:nvSpPr>
              <p:cNvPr id="49" name="TextBox 48">
                <a:extLst>
                  <a:ext uri="{FF2B5EF4-FFF2-40B4-BE49-F238E27FC236}">
                    <a16:creationId xmlns:a16="http://schemas.microsoft.com/office/drawing/2014/main" id="{B844489D-7D08-6441-A1DC-ACACBFE0F425}"/>
                  </a:ext>
                </a:extLst>
              </p:cNvPr>
              <p:cNvSpPr txBox="1"/>
              <p:nvPr/>
            </p:nvSpPr>
            <p:spPr>
              <a:xfrm>
                <a:off x="7804349" y="2606577"/>
                <a:ext cx="696024" cy="369332"/>
              </a:xfrm>
              <a:prstGeom prst="rect">
                <a:avLst/>
              </a:prstGeom>
              <a:noFill/>
            </p:spPr>
            <p:txBody>
              <a:bodyPr wrap="none" rtlCol="0">
                <a:spAutoFit/>
              </a:bodyPr>
              <a:lstStyle/>
              <a:p>
                <a:r>
                  <a:rPr lang="en-AU" b="1" dirty="0">
                    <a:solidFill>
                      <a:srgbClr val="6DACE6"/>
                    </a:solidFill>
                  </a:rPr>
                  <a:t>↓</a:t>
                </a:r>
                <a:r>
                  <a:rPr lang="en-AU" sz="1600" b="1" spc="-150" dirty="0">
                    <a:latin typeface="Futura PT Book" panose="020B0502020204020303" pitchFamily="34" charset="77"/>
                  </a:rPr>
                  <a:t>143</a:t>
                </a:r>
              </a:p>
            </p:txBody>
          </p:sp>
        </p:grpSp>
      </p:grpSp>
      <p:grpSp>
        <p:nvGrpSpPr>
          <p:cNvPr id="52" name="Group 51">
            <a:extLst>
              <a:ext uri="{FF2B5EF4-FFF2-40B4-BE49-F238E27FC236}">
                <a16:creationId xmlns:a16="http://schemas.microsoft.com/office/drawing/2014/main" id="{872E31BC-580E-F844-A90C-728A8641E0EE}"/>
              </a:ext>
            </a:extLst>
          </p:cNvPr>
          <p:cNvGrpSpPr/>
          <p:nvPr/>
        </p:nvGrpSpPr>
        <p:grpSpPr>
          <a:xfrm>
            <a:off x="7837350" y="3877694"/>
            <a:ext cx="744114" cy="628117"/>
            <a:chOff x="4389478" y="5164765"/>
            <a:chExt cx="744114" cy="628117"/>
          </a:xfrm>
        </p:grpSpPr>
        <p:grpSp>
          <p:nvGrpSpPr>
            <p:cNvPr id="53" name="Group 52">
              <a:extLst>
                <a:ext uri="{FF2B5EF4-FFF2-40B4-BE49-F238E27FC236}">
                  <a16:creationId xmlns:a16="http://schemas.microsoft.com/office/drawing/2014/main" id="{F676D1C7-5A5C-744D-A492-9A907C834117}"/>
                </a:ext>
              </a:extLst>
            </p:cNvPr>
            <p:cNvGrpSpPr/>
            <p:nvPr/>
          </p:nvGrpSpPr>
          <p:grpSpPr>
            <a:xfrm>
              <a:off x="4429518" y="5241502"/>
              <a:ext cx="588867" cy="472767"/>
              <a:chOff x="9784204" y="529916"/>
              <a:chExt cx="588867" cy="472767"/>
            </a:xfrm>
          </p:grpSpPr>
          <p:sp>
            <p:nvSpPr>
              <p:cNvPr id="57" name="Rectangle 56">
                <a:extLst>
                  <a:ext uri="{FF2B5EF4-FFF2-40B4-BE49-F238E27FC236}">
                    <a16:creationId xmlns:a16="http://schemas.microsoft.com/office/drawing/2014/main" id="{ED16897E-F24B-9549-AA7C-5CC912691734}"/>
                  </a:ext>
                </a:extLst>
              </p:cNvPr>
              <p:cNvSpPr/>
              <p:nvPr/>
            </p:nvSpPr>
            <p:spPr>
              <a:xfrm flipV="1">
                <a:off x="9784204" y="529916"/>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58" name="Rectangle 57">
                <a:extLst>
                  <a:ext uri="{FF2B5EF4-FFF2-40B4-BE49-F238E27FC236}">
                    <a16:creationId xmlns:a16="http://schemas.microsoft.com/office/drawing/2014/main" id="{87E6638E-2219-E94F-A9E2-6B33931BBD84}"/>
                  </a:ext>
                </a:extLst>
              </p:cNvPr>
              <p:cNvSpPr/>
              <p:nvPr/>
            </p:nvSpPr>
            <p:spPr>
              <a:xfrm flipV="1">
                <a:off x="9784204" y="790578"/>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54" name="Group 53">
              <a:extLst>
                <a:ext uri="{FF2B5EF4-FFF2-40B4-BE49-F238E27FC236}">
                  <a16:creationId xmlns:a16="http://schemas.microsoft.com/office/drawing/2014/main" id="{B58D8E4D-F840-9249-A6A5-D57E221937F8}"/>
                </a:ext>
              </a:extLst>
            </p:cNvPr>
            <p:cNvGrpSpPr/>
            <p:nvPr/>
          </p:nvGrpSpPr>
          <p:grpSpPr>
            <a:xfrm>
              <a:off x="4389478" y="5164765"/>
              <a:ext cx="744114" cy="628117"/>
              <a:chOff x="7804349" y="2347792"/>
              <a:chExt cx="744114" cy="628117"/>
            </a:xfrm>
          </p:grpSpPr>
          <p:sp>
            <p:nvSpPr>
              <p:cNvPr id="55" name="TextBox 54">
                <a:extLst>
                  <a:ext uri="{FF2B5EF4-FFF2-40B4-BE49-F238E27FC236}">
                    <a16:creationId xmlns:a16="http://schemas.microsoft.com/office/drawing/2014/main" id="{889FD238-911C-0241-A8CD-7A00122CE24C}"/>
                  </a:ext>
                </a:extLst>
              </p:cNvPr>
              <p:cNvSpPr txBox="1"/>
              <p:nvPr/>
            </p:nvSpPr>
            <p:spPr>
              <a:xfrm>
                <a:off x="7804349" y="2347792"/>
                <a:ext cx="744114" cy="369332"/>
              </a:xfrm>
              <a:prstGeom prst="rect">
                <a:avLst/>
              </a:prstGeom>
              <a:noFill/>
            </p:spPr>
            <p:txBody>
              <a:bodyPr wrap="none" rtlCol="0">
                <a:spAutoFit/>
              </a:bodyPr>
              <a:lstStyle/>
              <a:p>
                <a:r>
                  <a:rPr lang="en-AU" b="1" dirty="0">
                    <a:solidFill>
                      <a:srgbClr val="FF3600"/>
                    </a:solidFill>
                  </a:rPr>
                  <a:t>↑</a:t>
                </a:r>
                <a:r>
                  <a:rPr lang="en-AU" sz="1600" dirty="0">
                    <a:latin typeface="Futura PT Medium" panose="020B0502020204020303" pitchFamily="34" charset="77"/>
                  </a:rPr>
                  <a:t>249</a:t>
                </a:r>
                <a:endParaRPr lang="en-AU" dirty="0">
                  <a:latin typeface="Futura PT Medium" panose="020B0502020204020303" pitchFamily="34" charset="77"/>
                </a:endParaRPr>
              </a:p>
            </p:txBody>
          </p:sp>
          <p:sp>
            <p:nvSpPr>
              <p:cNvPr id="56" name="TextBox 55">
                <a:extLst>
                  <a:ext uri="{FF2B5EF4-FFF2-40B4-BE49-F238E27FC236}">
                    <a16:creationId xmlns:a16="http://schemas.microsoft.com/office/drawing/2014/main" id="{A9EF251B-B145-7C49-BD9F-76CFE4408EFD}"/>
                  </a:ext>
                </a:extLst>
              </p:cNvPr>
              <p:cNvSpPr txBox="1"/>
              <p:nvPr/>
            </p:nvSpPr>
            <p:spPr>
              <a:xfrm>
                <a:off x="7804349" y="2606577"/>
                <a:ext cx="696024" cy="369332"/>
              </a:xfrm>
              <a:prstGeom prst="rect">
                <a:avLst/>
              </a:prstGeom>
              <a:noFill/>
            </p:spPr>
            <p:txBody>
              <a:bodyPr wrap="none" rtlCol="0">
                <a:spAutoFit/>
              </a:bodyPr>
              <a:lstStyle/>
              <a:p>
                <a:r>
                  <a:rPr lang="en-AU" b="1" dirty="0">
                    <a:solidFill>
                      <a:srgbClr val="6DACE6"/>
                    </a:solidFill>
                  </a:rPr>
                  <a:t>↓</a:t>
                </a:r>
                <a:r>
                  <a:rPr lang="en-AU" sz="1600" b="1" spc="-150" dirty="0">
                    <a:latin typeface="Futura PT Book" panose="020B0502020204020303" pitchFamily="34" charset="77"/>
                  </a:rPr>
                  <a:t>296</a:t>
                </a:r>
              </a:p>
            </p:txBody>
          </p:sp>
        </p:grpSp>
      </p:grpSp>
      <p:grpSp>
        <p:nvGrpSpPr>
          <p:cNvPr id="59" name="Group 58">
            <a:extLst>
              <a:ext uri="{FF2B5EF4-FFF2-40B4-BE49-F238E27FC236}">
                <a16:creationId xmlns:a16="http://schemas.microsoft.com/office/drawing/2014/main" id="{A5725732-1FA7-3142-B43D-58C4CE9D499D}"/>
              </a:ext>
            </a:extLst>
          </p:cNvPr>
          <p:cNvGrpSpPr/>
          <p:nvPr/>
        </p:nvGrpSpPr>
        <p:grpSpPr>
          <a:xfrm>
            <a:off x="7123365" y="2415997"/>
            <a:ext cx="696024" cy="628117"/>
            <a:chOff x="4389478" y="5164765"/>
            <a:chExt cx="696024" cy="628117"/>
          </a:xfrm>
        </p:grpSpPr>
        <p:grpSp>
          <p:nvGrpSpPr>
            <p:cNvPr id="60" name="Group 59">
              <a:extLst>
                <a:ext uri="{FF2B5EF4-FFF2-40B4-BE49-F238E27FC236}">
                  <a16:creationId xmlns:a16="http://schemas.microsoft.com/office/drawing/2014/main" id="{FE7B7A21-8E5F-3E4B-A5B0-59239AA2A0A7}"/>
                </a:ext>
              </a:extLst>
            </p:cNvPr>
            <p:cNvGrpSpPr/>
            <p:nvPr/>
          </p:nvGrpSpPr>
          <p:grpSpPr>
            <a:xfrm>
              <a:off x="4429518" y="5241502"/>
              <a:ext cx="588867" cy="472767"/>
              <a:chOff x="9784204" y="529916"/>
              <a:chExt cx="588867" cy="472767"/>
            </a:xfrm>
          </p:grpSpPr>
          <p:sp>
            <p:nvSpPr>
              <p:cNvPr id="64" name="Rectangle 63">
                <a:extLst>
                  <a:ext uri="{FF2B5EF4-FFF2-40B4-BE49-F238E27FC236}">
                    <a16:creationId xmlns:a16="http://schemas.microsoft.com/office/drawing/2014/main" id="{E5872664-2D81-9E4E-BAF2-960E14C35B7F}"/>
                  </a:ext>
                </a:extLst>
              </p:cNvPr>
              <p:cNvSpPr/>
              <p:nvPr/>
            </p:nvSpPr>
            <p:spPr>
              <a:xfrm flipV="1">
                <a:off x="9784204" y="529916"/>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65" name="Rectangle 64">
                <a:extLst>
                  <a:ext uri="{FF2B5EF4-FFF2-40B4-BE49-F238E27FC236}">
                    <a16:creationId xmlns:a16="http://schemas.microsoft.com/office/drawing/2014/main" id="{AD930774-2DC7-9F4D-BF18-75A798593C9F}"/>
                  </a:ext>
                </a:extLst>
              </p:cNvPr>
              <p:cNvSpPr/>
              <p:nvPr/>
            </p:nvSpPr>
            <p:spPr>
              <a:xfrm flipV="1">
                <a:off x="9784204" y="790578"/>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61" name="Group 60">
              <a:extLst>
                <a:ext uri="{FF2B5EF4-FFF2-40B4-BE49-F238E27FC236}">
                  <a16:creationId xmlns:a16="http://schemas.microsoft.com/office/drawing/2014/main" id="{ACE3A9B1-1477-E443-947C-7636C1C1A6C3}"/>
                </a:ext>
              </a:extLst>
            </p:cNvPr>
            <p:cNvGrpSpPr/>
            <p:nvPr/>
          </p:nvGrpSpPr>
          <p:grpSpPr>
            <a:xfrm>
              <a:off x="4389478" y="5164765"/>
              <a:ext cx="696024" cy="628117"/>
              <a:chOff x="7804349" y="2347792"/>
              <a:chExt cx="696024" cy="628117"/>
            </a:xfrm>
          </p:grpSpPr>
          <p:sp>
            <p:nvSpPr>
              <p:cNvPr id="62" name="TextBox 61">
                <a:extLst>
                  <a:ext uri="{FF2B5EF4-FFF2-40B4-BE49-F238E27FC236}">
                    <a16:creationId xmlns:a16="http://schemas.microsoft.com/office/drawing/2014/main" id="{CF1D1DAF-B87E-A548-BA43-100DF8F921A1}"/>
                  </a:ext>
                </a:extLst>
              </p:cNvPr>
              <p:cNvSpPr txBox="1"/>
              <p:nvPr/>
            </p:nvSpPr>
            <p:spPr>
              <a:xfrm>
                <a:off x="7804349" y="2347792"/>
                <a:ext cx="686406" cy="369332"/>
              </a:xfrm>
              <a:prstGeom prst="rect">
                <a:avLst/>
              </a:prstGeom>
              <a:noFill/>
            </p:spPr>
            <p:txBody>
              <a:bodyPr wrap="none" rtlCol="0">
                <a:spAutoFit/>
              </a:bodyPr>
              <a:lstStyle/>
              <a:p>
                <a:r>
                  <a:rPr lang="en-AU" b="1" dirty="0">
                    <a:solidFill>
                      <a:srgbClr val="FF3600"/>
                    </a:solidFill>
                  </a:rPr>
                  <a:t>↑</a:t>
                </a:r>
                <a:r>
                  <a:rPr lang="en-AU" sz="1600" spc="-150" dirty="0">
                    <a:latin typeface="Futura PT Medium" panose="020B0502020204020303" pitchFamily="34" charset="77"/>
                  </a:rPr>
                  <a:t>982</a:t>
                </a:r>
                <a:endParaRPr lang="en-AU" spc="-150" dirty="0">
                  <a:latin typeface="Futura PT Medium" panose="020B0502020204020303" pitchFamily="34" charset="77"/>
                </a:endParaRPr>
              </a:p>
            </p:txBody>
          </p:sp>
          <p:sp>
            <p:nvSpPr>
              <p:cNvPr id="63" name="TextBox 62">
                <a:extLst>
                  <a:ext uri="{FF2B5EF4-FFF2-40B4-BE49-F238E27FC236}">
                    <a16:creationId xmlns:a16="http://schemas.microsoft.com/office/drawing/2014/main" id="{AFDCF253-819D-9F44-8292-9C9325FCA769}"/>
                  </a:ext>
                </a:extLst>
              </p:cNvPr>
              <p:cNvSpPr txBox="1"/>
              <p:nvPr/>
            </p:nvSpPr>
            <p:spPr>
              <a:xfrm>
                <a:off x="7804349" y="2606577"/>
                <a:ext cx="696024" cy="369332"/>
              </a:xfrm>
              <a:prstGeom prst="rect">
                <a:avLst/>
              </a:prstGeom>
              <a:noFill/>
            </p:spPr>
            <p:txBody>
              <a:bodyPr wrap="none" rtlCol="0">
                <a:spAutoFit/>
              </a:bodyPr>
              <a:lstStyle/>
              <a:p>
                <a:r>
                  <a:rPr lang="en-AU" b="1" dirty="0">
                    <a:solidFill>
                      <a:srgbClr val="6DACE6"/>
                    </a:solidFill>
                  </a:rPr>
                  <a:t>↓</a:t>
                </a:r>
                <a:r>
                  <a:rPr lang="en-AU" sz="1600" b="1" spc="-150" dirty="0">
                    <a:latin typeface="Futura PT Book" panose="020B0502020204020303" pitchFamily="34" charset="77"/>
                  </a:rPr>
                  <a:t>815</a:t>
                </a:r>
              </a:p>
            </p:txBody>
          </p:sp>
        </p:grpSp>
      </p:grpSp>
      <p:grpSp>
        <p:nvGrpSpPr>
          <p:cNvPr id="66" name="Group 65">
            <a:extLst>
              <a:ext uri="{FF2B5EF4-FFF2-40B4-BE49-F238E27FC236}">
                <a16:creationId xmlns:a16="http://schemas.microsoft.com/office/drawing/2014/main" id="{F5839AA4-8C92-8D46-AB2A-7585BD4D1C84}"/>
              </a:ext>
            </a:extLst>
          </p:cNvPr>
          <p:cNvGrpSpPr/>
          <p:nvPr/>
        </p:nvGrpSpPr>
        <p:grpSpPr>
          <a:xfrm>
            <a:off x="8182326" y="1203459"/>
            <a:ext cx="696024" cy="628117"/>
            <a:chOff x="4389478" y="5164765"/>
            <a:chExt cx="696024" cy="628117"/>
          </a:xfrm>
        </p:grpSpPr>
        <p:grpSp>
          <p:nvGrpSpPr>
            <p:cNvPr id="67" name="Group 66">
              <a:extLst>
                <a:ext uri="{FF2B5EF4-FFF2-40B4-BE49-F238E27FC236}">
                  <a16:creationId xmlns:a16="http://schemas.microsoft.com/office/drawing/2014/main" id="{02F86A58-957D-0E43-9ED4-DD9A9FC0C18F}"/>
                </a:ext>
              </a:extLst>
            </p:cNvPr>
            <p:cNvGrpSpPr/>
            <p:nvPr/>
          </p:nvGrpSpPr>
          <p:grpSpPr>
            <a:xfrm>
              <a:off x="4429518" y="5241502"/>
              <a:ext cx="588867" cy="472767"/>
              <a:chOff x="9784204" y="529916"/>
              <a:chExt cx="588867" cy="472767"/>
            </a:xfrm>
          </p:grpSpPr>
          <p:sp>
            <p:nvSpPr>
              <p:cNvPr id="71" name="Rectangle 70">
                <a:extLst>
                  <a:ext uri="{FF2B5EF4-FFF2-40B4-BE49-F238E27FC236}">
                    <a16:creationId xmlns:a16="http://schemas.microsoft.com/office/drawing/2014/main" id="{44EFDC21-83D6-E941-80E2-B556CADFB752}"/>
                  </a:ext>
                </a:extLst>
              </p:cNvPr>
              <p:cNvSpPr/>
              <p:nvPr/>
            </p:nvSpPr>
            <p:spPr>
              <a:xfrm flipV="1">
                <a:off x="9784204" y="529916"/>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72" name="Rectangle 71">
                <a:extLst>
                  <a:ext uri="{FF2B5EF4-FFF2-40B4-BE49-F238E27FC236}">
                    <a16:creationId xmlns:a16="http://schemas.microsoft.com/office/drawing/2014/main" id="{AC097D6C-597E-BD4E-9FDD-9BC43A71FF3A}"/>
                  </a:ext>
                </a:extLst>
              </p:cNvPr>
              <p:cNvSpPr/>
              <p:nvPr/>
            </p:nvSpPr>
            <p:spPr>
              <a:xfrm flipV="1">
                <a:off x="9784204" y="790578"/>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68" name="Group 67">
              <a:extLst>
                <a:ext uri="{FF2B5EF4-FFF2-40B4-BE49-F238E27FC236}">
                  <a16:creationId xmlns:a16="http://schemas.microsoft.com/office/drawing/2014/main" id="{D993052B-592E-CC4B-85E1-478EE1AE64ED}"/>
                </a:ext>
              </a:extLst>
            </p:cNvPr>
            <p:cNvGrpSpPr/>
            <p:nvPr/>
          </p:nvGrpSpPr>
          <p:grpSpPr>
            <a:xfrm>
              <a:off x="4389478" y="5164765"/>
              <a:ext cx="696024" cy="628117"/>
              <a:chOff x="7804349" y="2347792"/>
              <a:chExt cx="696024" cy="628117"/>
            </a:xfrm>
          </p:grpSpPr>
          <p:sp>
            <p:nvSpPr>
              <p:cNvPr id="69" name="TextBox 68">
                <a:extLst>
                  <a:ext uri="{FF2B5EF4-FFF2-40B4-BE49-F238E27FC236}">
                    <a16:creationId xmlns:a16="http://schemas.microsoft.com/office/drawing/2014/main" id="{6021E1A8-61A8-8E4A-BEC9-2BAFBD679273}"/>
                  </a:ext>
                </a:extLst>
              </p:cNvPr>
              <p:cNvSpPr txBox="1"/>
              <p:nvPr/>
            </p:nvSpPr>
            <p:spPr>
              <a:xfrm>
                <a:off x="7804349" y="2347792"/>
                <a:ext cx="686406" cy="369332"/>
              </a:xfrm>
              <a:prstGeom prst="rect">
                <a:avLst/>
              </a:prstGeom>
              <a:noFill/>
            </p:spPr>
            <p:txBody>
              <a:bodyPr wrap="none" rtlCol="0">
                <a:spAutoFit/>
              </a:bodyPr>
              <a:lstStyle/>
              <a:p>
                <a:r>
                  <a:rPr lang="en-AU" b="1" dirty="0">
                    <a:solidFill>
                      <a:srgbClr val="FF3600"/>
                    </a:solidFill>
                  </a:rPr>
                  <a:t>↑</a:t>
                </a:r>
                <a:r>
                  <a:rPr lang="en-AU" sz="1600" spc="-150" dirty="0">
                    <a:latin typeface="Futura PT Medium" panose="020B0502020204020303" pitchFamily="34" charset="77"/>
                  </a:rPr>
                  <a:t>253</a:t>
                </a:r>
                <a:endParaRPr lang="en-AU" spc="-150" dirty="0">
                  <a:latin typeface="Futura PT Medium" panose="020B0502020204020303" pitchFamily="34" charset="77"/>
                </a:endParaRPr>
              </a:p>
            </p:txBody>
          </p:sp>
          <p:sp>
            <p:nvSpPr>
              <p:cNvPr id="70" name="TextBox 69">
                <a:extLst>
                  <a:ext uri="{FF2B5EF4-FFF2-40B4-BE49-F238E27FC236}">
                    <a16:creationId xmlns:a16="http://schemas.microsoft.com/office/drawing/2014/main" id="{F4942163-7923-8B49-87B0-92887E18A94F}"/>
                  </a:ext>
                </a:extLst>
              </p:cNvPr>
              <p:cNvSpPr txBox="1"/>
              <p:nvPr/>
            </p:nvSpPr>
            <p:spPr>
              <a:xfrm>
                <a:off x="7804349" y="2606577"/>
                <a:ext cx="696024" cy="369332"/>
              </a:xfrm>
              <a:prstGeom prst="rect">
                <a:avLst/>
              </a:prstGeom>
              <a:noFill/>
            </p:spPr>
            <p:txBody>
              <a:bodyPr wrap="none" rtlCol="0">
                <a:spAutoFit/>
              </a:bodyPr>
              <a:lstStyle/>
              <a:p>
                <a:r>
                  <a:rPr lang="en-AU" b="1" dirty="0">
                    <a:solidFill>
                      <a:srgbClr val="6DACE6"/>
                    </a:solidFill>
                  </a:rPr>
                  <a:t>↓</a:t>
                </a:r>
                <a:r>
                  <a:rPr lang="en-AU" sz="1600" b="1" spc="-150" dirty="0">
                    <a:latin typeface="Futura PT Book" panose="020B0502020204020303" pitchFamily="34" charset="77"/>
                  </a:rPr>
                  <a:t>396</a:t>
                </a:r>
              </a:p>
            </p:txBody>
          </p:sp>
        </p:grpSp>
      </p:grpSp>
      <p:grpSp>
        <p:nvGrpSpPr>
          <p:cNvPr id="73" name="Group 72">
            <a:extLst>
              <a:ext uri="{FF2B5EF4-FFF2-40B4-BE49-F238E27FC236}">
                <a16:creationId xmlns:a16="http://schemas.microsoft.com/office/drawing/2014/main" id="{78F4B5B9-CCDD-C545-BF0C-72D6C3B9E91B}"/>
              </a:ext>
            </a:extLst>
          </p:cNvPr>
          <p:cNvGrpSpPr/>
          <p:nvPr/>
        </p:nvGrpSpPr>
        <p:grpSpPr>
          <a:xfrm>
            <a:off x="5420503" y="4010597"/>
            <a:ext cx="696024" cy="628117"/>
            <a:chOff x="4389478" y="5164765"/>
            <a:chExt cx="696024" cy="628117"/>
          </a:xfrm>
        </p:grpSpPr>
        <p:grpSp>
          <p:nvGrpSpPr>
            <p:cNvPr id="74" name="Group 73">
              <a:extLst>
                <a:ext uri="{FF2B5EF4-FFF2-40B4-BE49-F238E27FC236}">
                  <a16:creationId xmlns:a16="http://schemas.microsoft.com/office/drawing/2014/main" id="{9A74D177-3BBA-5244-BE1F-7BA753BB78AA}"/>
                </a:ext>
              </a:extLst>
            </p:cNvPr>
            <p:cNvGrpSpPr/>
            <p:nvPr/>
          </p:nvGrpSpPr>
          <p:grpSpPr>
            <a:xfrm>
              <a:off x="4429518" y="5241502"/>
              <a:ext cx="588867" cy="472767"/>
              <a:chOff x="9784204" y="529916"/>
              <a:chExt cx="588867" cy="472767"/>
            </a:xfrm>
          </p:grpSpPr>
          <p:sp>
            <p:nvSpPr>
              <p:cNvPr id="78" name="Rectangle 77">
                <a:extLst>
                  <a:ext uri="{FF2B5EF4-FFF2-40B4-BE49-F238E27FC236}">
                    <a16:creationId xmlns:a16="http://schemas.microsoft.com/office/drawing/2014/main" id="{55F307FC-0228-914B-A5CB-350C041550B5}"/>
                  </a:ext>
                </a:extLst>
              </p:cNvPr>
              <p:cNvSpPr/>
              <p:nvPr/>
            </p:nvSpPr>
            <p:spPr>
              <a:xfrm flipV="1">
                <a:off x="9784204" y="529916"/>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79" name="Rectangle 78">
                <a:extLst>
                  <a:ext uri="{FF2B5EF4-FFF2-40B4-BE49-F238E27FC236}">
                    <a16:creationId xmlns:a16="http://schemas.microsoft.com/office/drawing/2014/main" id="{3EA428EC-7E46-1D4F-B48B-7E84CEC5BD7A}"/>
                  </a:ext>
                </a:extLst>
              </p:cNvPr>
              <p:cNvSpPr/>
              <p:nvPr/>
            </p:nvSpPr>
            <p:spPr>
              <a:xfrm flipV="1">
                <a:off x="9784204" y="790578"/>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75" name="Group 74">
              <a:extLst>
                <a:ext uri="{FF2B5EF4-FFF2-40B4-BE49-F238E27FC236}">
                  <a16:creationId xmlns:a16="http://schemas.microsoft.com/office/drawing/2014/main" id="{1AAE1F7A-2A9D-B244-AD0B-7CB2EB81A7F3}"/>
                </a:ext>
              </a:extLst>
            </p:cNvPr>
            <p:cNvGrpSpPr/>
            <p:nvPr/>
          </p:nvGrpSpPr>
          <p:grpSpPr>
            <a:xfrm>
              <a:off x="4389478" y="5164765"/>
              <a:ext cx="696024" cy="628117"/>
              <a:chOff x="7804349" y="2347792"/>
              <a:chExt cx="696024" cy="628117"/>
            </a:xfrm>
          </p:grpSpPr>
          <p:sp>
            <p:nvSpPr>
              <p:cNvPr id="76" name="TextBox 75">
                <a:extLst>
                  <a:ext uri="{FF2B5EF4-FFF2-40B4-BE49-F238E27FC236}">
                    <a16:creationId xmlns:a16="http://schemas.microsoft.com/office/drawing/2014/main" id="{239A216A-4B42-284B-9BD4-BFBF0B42075B}"/>
                  </a:ext>
                </a:extLst>
              </p:cNvPr>
              <p:cNvSpPr txBox="1"/>
              <p:nvPr/>
            </p:nvSpPr>
            <p:spPr>
              <a:xfrm>
                <a:off x="7804349" y="2347792"/>
                <a:ext cx="686406" cy="369332"/>
              </a:xfrm>
              <a:prstGeom prst="rect">
                <a:avLst/>
              </a:prstGeom>
              <a:noFill/>
            </p:spPr>
            <p:txBody>
              <a:bodyPr wrap="none" rtlCol="0">
                <a:spAutoFit/>
              </a:bodyPr>
              <a:lstStyle/>
              <a:p>
                <a:r>
                  <a:rPr lang="en-AU" b="1" dirty="0">
                    <a:solidFill>
                      <a:srgbClr val="FF3600"/>
                    </a:solidFill>
                  </a:rPr>
                  <a:t>↑</a:t>
                </a:r>
                <a:r>
                  <a:rPr lang="en-AU" sz="1600" spc="-150" dirty="0">
                    <a:latin typeface="Futura PT Medium" panose="020B0502020204020303" pitchFamily="34" charset="77"/>
                  </a:rPr>
                  <a:t>958</a:t>
                </a:r>
                <a:endParaRPr lang="en-AU" spc="-150" dirty="0">
                  <a:latin typeface="Futura PT Medium" panose="020B0502020204020303" pitchFamily="34" charset="77"/>
                </a:endParaRPr>
              </a:p>
            </p:txBody>
          </p:sp>
          <p:sp>
            <p:nvSpPr>
              <p:cNvPr id="77" name="TextBox 76">
                <a:extLst>
                  <a:ext uri="{FF2B5EF4-FFF2-40B4-BE49-F238E27FC236}">
                    <a16:creationId xmlns:a16="http://schemas.microsoft.com/office/drawing/2014/main" id="{CA0A3E61-05E2-B946-B84A-1A5266BDC297}"/>
                  </a:ext>
                </a:extLst>
              </p:cNvPr>
              <p:cNvSpPr txBox="1"/>
              <p:nvPr/>
            </p:nvSpPr>
            <p:spPr>
              <a:xfrm>
                <a:off x="7804349" y="2606577"/>
                <a:ext cx="696024" cy="369332"/>
              </a:xfrm>
              <a:prstGeom prst="rect">
                <a:avLst/>
              </a:prstGeom>
              <a:noFill/>
            </p:spPr>
            <p:txBody>
              <a:bodyPr wrap="none" rtlCol="0">
                <a:spAutoFit/>
              </a:bodyPr>
              <a:lstStyle/>
              <a:p>
                <a:r>
                  <a:rPr lang="en-AU" b="1" dirty="0">
                    <a:solidFill>
                      <a:srgbClr val="6DACE6"/>
                    </a:solidFill>
                  </a:rPr>
                  <a:t>↓</a:t>
                </a:r>
                <a:r>
                  <a:rPr lang="en-AU" sz="1600" b="1" spc="-150" dirty="0">
                    <a:latin typeface="Futura PT Book" panose="020B0502020204020303" pitchFamily="34" charset="77"/>
                  </a:rPr>
                  <a:t>960</a:t>
                </a:r>
              </a:p>
            </p:txBody>
          </p:sp>
        </p:grpSp>
      </p:grpSp>
      <p:grpSp>
        <p:nvGrpSpPr>
          <p:cNvPr id="80" name="Group 79">
            <a:extLst>
              <a:ext uri="{FF2B5EF4-FFF2-40B4-BE49-F238E27FC236}">
                <a16:creationId xmlns:a16="http://schemas.microsoft.com/office/drawing/2014/main" id="{4538563B-F81E-D742-A87E-B2B8B68D89BF}"/>
              </a:ext>
            </a:extLst>
          </p:cNvPr>
          <p:cNvGrpSpPr/>
          <p:nvPr/>
        </p:nvGrpSpPr>
        <p:grpSpPr>
          <a:xfrm>
            <a:off x="8567424" y="3206166"/>
            <a:ext cx="696024" cy="628117"/>
            <a:chOff x="4389478" y="5164765"/>
            <a:chExt cx="696024" cy="628117"/>
          </a:xfrm>
        </p:grpSpPr>
        <p:grpSp>
          <p:nvGrpSpPr>
            <p:cNvPr id="81" name="Group 80">
              <a:extLst>
                <a:ext uri="{FF2B5EF4-FFF2-40B4-BE49-F238E27FC236}">
                  <a16:creationId xmlns:a16="http://schemas.microsoft.com/office/drawing/2014/main" id="{7336C462-0730-6249-B93B-C06888A0A78E}"/>
                </a:ext>
              </a:extLst>
            </p:cNvPr>
            <p:cNvGrpSpPr/>
            <p:nvPr/>
          </p:nvGrpSpPr>
          <p:grpSpPr>
            <a:xfrm>
              <a:off x="4429518" y="5241502"/>
              <a:ext cx="588867" cy="472767"/>
              <a:chOff x="9784204" y="529916"/>
              <a:chExt cx="588867" cy="472767"/>
            </a:xfrm>
          </p:grpSpPr>
          <p:sp>
            <p:nvSpPr>
              <p:cNvPr id="85" name="Rectangle 84">
                <a:extLst>
                  <a:ext uri="{FF2B5EF4-FFF2-40B4-BE49-F238E27FC236}">
                    <a16:creationId xmlns:a16="http://schemas.microsoft.com/office/drawing/2014/main" id="{65753E2F-A53F-E749-A574-D96F5DA07C4C}"/>
                  </a:ext>
                </a:extLst>
              </p:cNvPr>
              <p:cNvSpPr/>
              <p:nvPr/>
            </p:nvSpPr>
            <p:spPr>
              <a:xfrm flipV="1">
                <a:off x="9784204" y="529916"/>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86" name="Rectangle 85">
                <a:extLst>
                  <a:ext uri="{FF2B5EF4-FFF2-40B4-BE49-F238E27FC236}">
                    <a16:creationId xmlns:a16="http://schemas.microsoft.com/office/drawing/2014/main" id="{71B471D4-701D-AE48-8957-80B942BEC03A}"/>
                  </a:ext>
                </a:extLst>
              </p:cNvPr>
              <p:cNvSpPr/>
              <p:nvPr/>
            </p:nvSpPr>
            <p:spPr>
              <a:xfrm flipV="1">
                <a:off x="9784204" y="790578"/>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82" name="Group 81">
              <a:extLst>
                <a:ext uri="{FF2B5EF4-FFF2-40B4-BE49-F238E27FC236}">
                  <a16:creationId xmlns:a16="http://schemas.microsoft.com/office/drawing/2014/main" id="{DAE4EFCA-2D42-C248-8591-0C702105DB90}"/>
                </a:ext>
              </a:extLst>
            </p:cNvPr>
            <p:cNvGrpSpPr/>
            <p:nvPr/>
          </p:nvGrpSpPr>
          <p:grpSpPr>
            <a:xfrm>
              <a:off x="4389478" y="5164765"/>
              <a:ext cx="696024" cy="628117"/>
              <a:chOff x="7804349" y="2347792"/>
              <a:chExt cx="696024" cy="628117"/>
            </a:xfrm>
          </p:grpSpPr>
          <p:sp>
            <p:nvSpPr>
              <p:cNvPr id="83" name="TextBox 82">
                <a:extLst>
                  <a:ext uri="{FF2B5EF4-FFF2-40B4-BE49-F238E27FC236}">
                    <a16:creationId xmlns:a16="http://schemas.microsoft.com/office/drawing/2014/main" id="{A1332EDC-3750-2F43-9A0C-D65CAD6D01C6}"/>
                  </a:ext>
                </a:extLst>
              </p:cNvPr>
              <p:cNvSpPr txBox="1"/>
              <p:nvPr/>
            </p:nvSpPr>
            <p:spPr>
              <a:xfrm>
                <a:off x="7804349" y="2347792"/>
                <a:ext cx="686406" cy="369332"/>
              </a:xfrm>
              <a:prstGeom prst="rect">
                <a:avLst/>
              </a:prstGeom>
              <a:noFill/>
            </p:spPr>
            <p:txBody>
              <a:bodyPr wrap="none" rtlCol="0">
                <a:spAutoFit/>
              </a:bodyPr>
              <a:lstStyle/>
              <a:p>
                <a:r>
                  <a:rPr lang="en-AU" b="1" dirty="0">
                    <a:solidFill>
                      <a:srgbClr val="FF3600"/>
                    </a:solidFill>
                  </a:rPr>
                  <a:t>↑</a:t>
                </a:r>
                <a:r>
                  <a:rPr lang="en-AU" sz="1600" spc="-150" dirty="0">
                    <a:latin typeface="Futura PT Medium" panose="020B0502020204020303" pitchFamily="34" charset="77"/>
                  </a:rPr>
                  <a:t>733</a:t>
                </a:r>
                <a:endParaRPr lang="en-AU" spc="-150" dirty="0">
                  <a:latin typeface="Futura PT Medium" panose="020B0502020204020303" pitchFamily="34" charset="77"/>
                </a:endParaRPr>
              </a:p>
            </p:txBody>
          </p:sp>
          <p:sp>
            <p:nvSpPr>
              <p:cNvPr id="84" name="TextBox 83">
                <a:extLst>
                  <a:ext uri="{FF2B5EF4-FFF2-40B4-BE49-F238E27FC236}">
                    <a16:creationId xmlns:a16="http://schemas.microsoft.com/office/drawing/2014/main" id="{8D20861C-E4E4-BF44-899F-EC2491A39D73}"/>
                  </a:ext>
                </a:extLst>
              </p:cNvPr>
              <p:cNvSpPr txBox="1"/>
              <p:nvPr/>
            </p:nvSpPr>
            <p:spPr>
              <a:xfrm>
                <a:off x="7804349" y="2606577"/>
                <a:ext cx="696024" cy="369332"/>
              </a:xfrm>
              <a:prstGeom prst="rect">
                <a:avLst/>
              </a:prstGeom>
              <a:noFill/>
            </p:spPr>
            <p:txBody>
              <a:bodyPr wrap="none" rtlCol="0">
                <a:spAutoFit/>
              </a:bodyPr>
              <a:lstStyle/>
              <a:p>
                <a:r>
                  <a:rPr lang="en-AU" b="1" dirty="0">
                    <a:solidFill>
                      <a:srgbClr val="6DACE6"/>
                    </a:solidFill>
                  </a:rPr>
                  <a:t>↓</a:t>
                </a:r>
                <a:r>
                  <a:rPr lang="en-AU" sz="1600" b="1" spc="-150" dirty="0">
                    <a:latin typeface="Futura PT Book" panose="020B0502020204020303" pitchFamily="34" charset="77"/>
                  </a:rPr>
                  <a:t>468</a:t>
                </a:r>
              </a:p>
            </p:txBody>
          </p:sp>
        </p:grpSp>
      </p:grpSp>
      <p:grpSp>
        <p:nvGrpSpPr>
          <p:cNvPr id="87" name="Group 86">
            <a:extLst>
              <a:ext uri="{FF2B5EF4-FFF2-40B4-BE49-F238E27FC236}">
                <a16:creationId xmlns:a16="http://schemas.microsoft.com/office/drawing/2014/main" id="{08E77B78-E92F-C042-B00B-CCC53B529B2E}"/>
              </a:ext>
            </a:extLst>
          </p:cNvPr>
          <p:cNvGrpSpPr/>
          <p:nvPr/>
        </p:nvGrpSpPr>
        <p:grpSpPr>
          <a:xfrm>
            <a:off x="6639868" y="2815689"/>
            <a:ext cx="696024" cy="628117"/>
            <a:chOff x="4389478" y="5164765"/>
            <a:chExt cx="696024" cy="628117"/>
          </a:xfrm>
        </p:grpSpPr>
        <p:grpSp>
          <p:nvGrpSpPr>
            <p:cNvPr id="88" name="Group 87">
              <a:extLst>
                <a:ext uri="{FF2B5EF4-FFF2-40B4-BE49-F238E27FC236}">
                  <a16:creationId xmlns:a16="http://schemas.microsoft.com/office/drawing/2014/main" id="{0909DE1A-D9F8-1E4C-859C-3C81C71FFEFE}"/>
                </a:ext>
              </a:extLst>
            </p:cNvPr>
            <p:cNvGrpSpPr/>
            <p:nvPr/>
          </p:nvGrpSpPr>
          <p:grpSpPr>
            <a:xfrm>
              <a:off x="4429518" y="5241502"/>
              <a:ext cx="588867" cy="472767"/>
              <a:chOff x="9784204" y="529916"/>
              <a:chExt cx="588867" cy="472767"/>
            </a:xfrm>
          </p:grpSpPr>
          <p:sp>
            <p:nvSpPr>
              <p:cNvPr id="92" name="Rectangle 91">
                <a:extLst>
                  <a:ext uri="{FF2B5EF4-FFF2-40B4-BE49-F238E27FC236}">
                    <a16:creationId xmlns:a16="http://schemas.microsoft.com/office/drawing/2014/main" id="{D8C0D898-2611-C24F-95B6-FDD0228FAB91}"/>
                  </a:ext>
                </a:extLst>
              </p:cNvPr>
              <p:cNvSpPr/>
              <p:nvPr/>
            </p:nvSpPr>
            <p:spPr>
              <a:xfrm flipV="1">
                <a:off x="9784204" y="529916"/>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93" name="Rectangle 92">
                <a:extLst>
                  <a:ext uri="{FF2B5EF4-FFF2-40B4-BE49-F238E27FC236}">
                    <a16:creationId xmlns:a16="http://schemas.microsoft.com/office/drawing/2014/main" id="{CD04A4B4-ECA9-AA4C-BE62-0BC6AA81127A}"/>
                  </a:ext>
                </a:extLst>
              </p:cNvPr>
              <p:cNvSpPr/>
              <p:nvPr/>
            </p:nvSpPr>
            <p:spPr>
              <a:xfrm flipV="1">
                <a:off x="9784204" y="790578"/>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89" name="Group 88">
              <a:extLst>
                <a:ext uri="{FF2B5EF4-FFF2-40B4-BE49-F238E27FC236}">
                  <a16:creationId xmlns:a16="http://schemas.microsoft.com/office/drawing/2014/main" id="{26061B91-AE4F-3740-899A-133BC8CE45FB}"/>
                </a:ext>
              </a:extLst>
            </p:cNvPr>
            <p:cNvGrpSpPr/>
            <p:nvPr/>
          </p:nvGrpSpPr>
          <p:grpSpPr>
            <a:xfrm>
              <a:off x="4389478" y="5164765"/>
              <a:ext cx="696024" cy="628117"/>
              <a:chOff x="7804349" y="2347792"/>
              <a:chExt cx="696024" cy="628117"/>
            </a:xfrm>
          </p:grpSpPr>
          <p:sp>
            <p:nvSpPr>
              <p:cNvPr id="90" name="TextBox 89">
                <a:extLst>
                  <a:ext uri="{FF2B5EF4-FFF2-40B4-BE49-F238E27FC236}">
                    <a16:creationId xmlns:a16="http://schemas.microsoft.com/office/drawing/2014/main" id="{D0912439-C5D6-C444-96AF-DDE448D5F401}"/>
                  </a:ext>
                </a:extLst>
              </p:cNvPr>
              <p:cNvSpPr txBox="1"/>
              <p:nvPr/>
            </p:nvSpPr>
            <p:spPr>
              <a:xfrm>
                <a:off x="7804349" y="2347792"/>
                <a:ext cx="686406" cy="369332"/>
              </a:xfrm>
              <a:prstGeom prst="rect">
                <a:avLst/>
              </a:prstGeom>
              <a:noFill/>
            </p:spPr>
            <p:txBody>
              <a:bodyPr wrap="none" rtlCol="0">
                <a:spAutoFit/>
              </a:bodyPr>
              <a:lstStyle/>
              <a:p>
                <a:r>
                  <a:rPr lang="en-AU" b="1" dirty="0">
                    <a:solidFill>
                      <a:srgbClr val="FF3600"/>
                    </a:solidFill>
                  </a:rPr>
                  <a:t>↑</a:t>
                </a:r>
                <a:r>
                  <a:rPr lang="en-AU" sz="1600" spc="-150" dirty="0">
                    <a:latin typeface="Futura PT Medium" panose="020B0502020204020303" pitchFamily="34" charset="77"/>
                  </a:rPr>
                  <a:t>511</a:t>
                </a:r>
                <a:endParaRPr lang="en-AU" spc="-150" dirty="0">
                  <a:latin typeface="Futura PT Medium" panose="020B0502020204020303" pitchFamily="34" charset="77"/>
                </a:endParaRPr>
              </a:p>
            </p:txBody>
          </p:sp>
          <p:sp>
            <p:nvSpPr>
              <p:cNvPr id="91" name="TextBox 90">
                <a:extLst>
                  <a:ext uri="{FF2B5EF4-FFF2-40B4-BE49-F238E27FC236}">
                    <a16:creationId xmlns:a16="http://schemas.microsoft.com/office/drawing/2014/main" id="{E618BEB1-F626-2B45-8248-50894C6103D3}"/>
                  </a:ext>
                </a:extLst>
              </p:cNvPr>
              <p:cNvSpPr txBox="1"/>
              <p:nvPr/>
            </p:nvSpPr>
            <p:spPr>
              <a:xfrm>
                <a:off x="7804349" y="2606577"/>
                <a:ext cx="696024" cy="369332"/>
              </a:xfrm>
              <a:prstGeom prst="rect">
                <a:avLst/>
              </a:prstGeom>
              <a:noFill/>
            </p:spPr>
            <p:txBody>
              <a:bodyPr wrap="none" rtlCol="0">
                <a:spAutoFit/>
              </a:bodyPr>
              <a:lstStyle/>
              <a:p>
                <a:r>
                  <a:rPr lang="en-AU" b="1" dirty="0">
                    <a:solidFill>
                      <a:srgbClr val="6DACE6"/>
                    </a:solidFill>
                  </a:rPr>
                  <a:t>↓</a:t>
                </a:r>
                <a:r>
                  <a:rPr lang="en-AU" sz="1600" b="1" spc="-150" dirty="0">
                    <a:latin typeface="Futura PT Book" panose="020B0502020204020303" pitchFamily="34" charset="77"/>
                  </a:rPr>
                  <a:t>247</a:t>
                </a:r>
              </a:p>
            </p:txBody>
          </p:sp>
        </p:grpSp>
      </p:grpSp>
      <p:grpSp>
        <p:nvGrpSpPr>
          <p:cNvPr id="94" name="Group 93">
            <a:extLst>
              <a:ext uri="{FF2B5EF4-FFF2-40B4-BE49-F238E27FC236}">
                <a16:creationId xmlns:a16="http://schemas.microsoft.com/office/drawing/2014/main" id="{BA06F4E9-0010-9045-A972-FE929FB85978}"/>
              </a:ext>
            </a:extLst>
          </p:cNvPr>
          <p:cNvGrpSpPr/>
          <p:nvPr/>
        </p:nvGrpSpPr>
        <p:grpSpPr>
          <a:xfrm>
            <a:off x="9495804" y="2583976"/>
            <a:ext cx="696024" cy="628117"/>
            <a:chOff x="4389478" y="5164765"/>
            <a:chExt cx="696024" cy="628117"/>
          </a:xfrm>
        </p:grpSpPr>
        <p:grpSp>
          <p:nvGrpSpPr>
            <p:cNvPr id="95" name="Group 94">
              <a:extLst>
                <a:ext uri="{FF2B5EF4-FFF2-40B4-BE49-F238E27FC236}">
                  <a16:creationId xmlns:a16="http://schemas.microsoft.com/office/drawing/2014/main" id="{5C613732-FF2C-1B4D-9C34-A8A9BB303C11}"/>
                </a:ext>
              </a:extLst>
            </p:cNvPr>
            <p:cNvGrpSpPr/>
            <p:nvPr/>
          </p:nvGrpSpPr>
          <p:grpSpPr>
            <a:xfrm>
              <a:off x="4429518" y="5241502"/>
              <a:ext cx="588867" cy="472767"/>
              <a:chOff x="9784204" y="529916"/>
              <a:chExt cx="588867" cy="472767"/>
            </a:xfrm>
          </p:grpSpPr>
          <p:sp>
            <p:nvSpPr>
              <p:cNvPr id="99" name="Rectangle 98">
                <a:extLst>
                  <a:ext uri="{FF2B5EF4-FFF2-40B4-BE49-F238E27FC236}">
                    <a16:creationId xmlns:a16="http://schemas.microsoft.com/office/drawing/2014/main" id="{F38C81B6-C440-B646-BC9C-4A554B623AA6}"/>
                  </a:ext>
                </a:extLst>
              </p:cNvPr>
              <p:cNvSpPr/>
              <p:nvPr/>
            </p:nvSpPr>
            <p:spPr>
              <a:xfrm flipV="1">
                <a:off x="9784204" y="529916"/>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100" name="Rectangle 99">
                <a:extLst>
                  <a:ext uri="{FF2B5EF4-FFF2-40B4-BE49-F238E27FC236}">
                    <a16:creationId xmlns:a16="http://schemas.microsoft.com/office/drawing/2014/main" id="{C1EA79D3-A01F-1442-B68A-3C8B85AE98E2}"/>
                  </a:ext>
                </a:extLst>
              </p:cNvPr>
              <p:cNvSpPr/>
              <p:nvPr/>
            </p:nvSpPr>
            <p:spPr>
              <a:xfrm flipV="1">
                <a:off x="9784204" y="790578"/>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96" name="Group 95">
              <a:extLst>
                <a:ext uri="{FF2B5EF4-FFF2-40B4-BE49-F238E27FC236}">
                  <a16:creationId xmlns:a16="http://schemas.microsoft.com/office/drawing/2014/main" id="{5A51C637-61D7-A24D-8043-A4529EC43512}"/>
                </a:ext>
              </a:extLst>
            </p:cNvPr>
            <p:cNvGrpSpPr/>
            <p:nvPr/>
          </p:nvGrpSpPr>
          <p:grpSpPr>
            <a:xfrm>
              <a:off x="4389478" y="5164765"/>
              <a:ext cx="696024" cy="628117"/>
              <a:chOff x="7804349" y="2347792"/>
              <a:chExt cx="696024" cy="628117"/>
            </a:xfrm>
          </p:grpSpPr>
          <p:sp>
            <p:nvSpPr>
              <p:cNvPr id="97" name="TextBox 96">
                <a:extLst>
                  <a:ext uri="{FF2B5EF4-FFF2-40B4-BE49-F238E27FC236}">
                    <a16:creationId xmlns:a16="http://schemas.microsoft.com/office/drawing/2014/main" id="{019F5FC4-22AB-8842-9A21-47982CFF3BE1}"/>
                  </a:ext>
                </a:extLst>
              </p:cNvPr>
              <p:cNvSpPr txBox="1"/>
              <p:nvPr/>
            </p:nvSpPr>
            <p:spPr>
              <a:xfrm>
                <a:off x="7804349" y="2347792"/>
                <a:ext cx="686406" cy="369332"/>
              </a:xfrm>
              <a:prstGeom prst="rect">
                <a:avLst/>
              </a:prstGeom>
              <a:noFill/>
            </p:spPr>
            <p:txBody>
              <a:bodyPr wrap="none" rtlCol="0">
                <a:spAutoFit/>
              </a:bodyPr>
              <a:lstStyle/>
              <a:p>
                <a:r>
                  <a:rPr lang="en-AU" b="1" dirty="0">
                    <a:solidFill>
                      <a:srgbClr val="FF3600"/>
                    </a:solidFill>
                  </a:rPr>
                  <a:t>↑</a:t>
                </a:r>
                <a:r>
                  <a:rPr lang="en-AU" sz="1600" spc="-150" dirty="0">
                    <a:latin typeface="Futura PT Medium" panose="020B0502020204020303" pitchFamily="34" charset="77"/>
                  </a:rPr>
                  <a:t>271</a:t>
                </a:r>
                <a:endParaRPr lang="en-AU" spc="-150" dirty="0">
                  <a:latin typeface="Futura PT Medium" panose="020B0502020204020303" pitchFamily="34" charset="77"/>
                </a:endParaRPr>
              </a:p>
            </p:txBody>
          </p:sp>
          <p:sp>
            <p:nvSpPr>
              <p:cNvPr id="98" name="TextBox 97">
                <a:extLst>
                  <a:ext uri="{FF2B5EF4-FFF2-40B4-BE49-F238E27FC236}">
                    <a16:creationId xmlns:a16="http://schemas.microsoft.com/office/drawing/2014/main" id="{60866D1F-1A38-9D4A-9818-F0B08FCF2955}"/>
                  </a:ext>
                </a:extLst>
              </p:cNvPr>
              <p:cNvSpPr txBox="1"/>
              <p:nvPr/>
            </p:nvSpPr>
            <p:spPr>
              <a:xfrm>
                <a:off x="7804349" y="2606577"/>
                <a:ext cx="696024" cy="369332"/>
              </a:xfrm>
              <a:prstGeom prst="rect">
                <a:avLst/>
              </a:prstGeom>
              <a:noFill/>
            </p:spPr>
            <p:txBody>
              <a:bodyPr wrap="none" rtlCol="0">
                <a:spAutoFit/>
              </a:bodyPr>
              <a:lstStyle/>
              <a:p>
                <a:r>
                  <a:rPr lang="en-AU" b="1" dirty="0">
                    <a:solidFill>
                      <a:srgbClr val="6DACE6"/>
                    </a:solidFill>
                  </a:rPr>
                  <a:t>↓</a:t>
                </a:r>
                <a:r>
                  <a:rPr lang="en-AU" sz="1600" b="1" spc="-150" dirty="0">
                    <a:latin typeface="Futura PT Book" panose="020B0502020204020303" pitchFamily="34" charset="77"/>
                  </a:rPr>
                  <a:t>130</a:t>
                </a:r>
              </a:p>
            </p:txBody>
          </p:sp>
        </p:grpSp>
      </p:grpSp>
      <p:grpSp>
        <p:nvGrpSpPr>
          <p:cNvPr id="101" name="Group 100">
            <a:extLst>
              <a:ext uri="{FF2B5EF4-FFF2-40B4-BE49-F238E27FC236}">
                <a16:creationId xmlns:a16="http://schemas.microsoft.com/office/drawing/2014/main" id="{A4A8DACF-C442-A84D-9970-79818AD7F52D}"/>
              </a:ext>
            </a:extLst>
          </p:cNvPr>
          <p:cNvGrpSpPr/>
          <p:nvPr/>
        </p:nvGrpSpPr>
        <p:grpSpPr>
          <a:xfrm>
            <a:off x="6086747" y="4476203"/>
            <a:ext cx="797013" cy="628117"/>
            <a:chOff x="4320203" y="5164765"/>
            <a:chExt cx="797013" cy="628117"/>
          </a:xfrm>
        </p:grpSpPr>
        <p:grpSp>
          <p:nvGrpSpPr>
            <p:cNvPr id="102" name="Group 101">
              <a:extLst>
                <a:ext uri="{FF2B5EF4-FFF2-40B4-BE49-F238E27FC236}">
                  <a16:creationId xmlns:a16="http://schemas.microsoft.com/office/drawing/2014/main" id="{76EB1028-B6BC-354F-9979-29085C6AA565}"/>
                </a:ext>
              </a:extLst>
            </p:cNvPr>
            <p:cNvGrpSpPr/>
            <p:nvPr/>
          </p:nvGrpSpPr>
          <p:grpSpPr>
            <a:xfrm>
              <a:off x="4429518" y="5241502"/>
              <a:ext cx="588867" cy="472767"/>
              <a:chOff x="9784204" y="529916"/>
              <a:chExt cx="588867" cy="472767"/>
            </a:xfrm>
          </p:grpSpPr>
          <p:sp>
            <p:nvSpPr>
              <p:cNvPr id="106" name="Rectangle 105">
                <a:extLst>
                  <a:ext uri="{FF2B5EF4-FFF2-40B4-BE49-F238E27FC236}">
                    <a16:creationId xmlns:a16="http://schemas.microsoft.com/office/drawing/2014/main" id="{E91830CF-7CBA-C84D-AC23-7F0DC79E1EE7}"/>
                  </a:ext>
                </a:extLst>
              </p:cNvPr>
              <p:cNvSpPr/>
              <p:nvPr/>
            </p:nvSpPr>
            <p:spPr>
              <a:xfrm flipV="1">
                <a:off x="9784204" y="529916"/>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107" name="Rectangle 106">
                <a:extLst>
                  <a:ext uri="{FF2B5EF4-FFF2-40B4-BE49-F238E27FC236}">
                    <a16:creationId xmlns:a16="http://schemas.microsoft.com/office/drawing/2014/main" id="{4D62F180-8F3D-4D41-9D8F-6D566D560D1C}"/>
                  </a:ext>
                </a:extLst>
              </p:cNvPr>
              <p:cNvSpPr/>
              <p:nvPr/>
            </p:nvSpPr>
            <p:spPr>
              <a:xfrm flipV="1">
                <a:off x="9784204" y="790578"/>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103" name="Group 102">
              <a:extLst>
                <a:ext uri="{FF2B5EF4-FFF2-40B4-BE49-F238E27FC236}">
                  <a16:creationId xmlns:a16="http://schemas.microsoft.com/office/drawing/2014/main" id="{FD27EE44-5A90-5643-B782-AF870DE4714F}"/>
                </a:ext>
              </a:extLst>
            </p:cNvPr>
            <p:cNvGrpSpPr/>
            <p:nvPr/>
          </p:nvGrpSpPr>
          <p:grpSpPr>
            <a:xfrm>
              <a:off x="4320203" y="5164765"/>
              <a:ext cx="797013" cy="628117"/>
              <a:chOff x="7735074" y="2347792"/>
              <a:chExt cx="797013" cy="628117"/>
            </a:xfrm>
          </p:grpSpPr>
          <p:sp>
            <p:nvSpPr>
              <p:cNvPr id="104" name="TextBox 103">
                <a:extLst>
                  <a:ext uri="{FF2B5EF4-FFF2-40B4-BE49-F238E27FC236}">
                    <a16:creationId xmlns:a16="http://schemas.microsoft.com/office/drawing/2014/main" id="{347C21D3-B193-8742-90E5-93256F35A6B8}"/>
                  </a:ext>
                </a:extLst>
              </p:cNvPr>
              <p:cNvSpPr txBox="1"/>
              <p:nvPr/>
            </p:nvSpPr>
            <p:spPr>
              <a:xfrm>
                <a:off x="7735074" y="2347792"/>
                <a:ext cx="797013" cy="369332"/>
              </a:xfrm>
              <a:prstGeom prst="rect">
                <a:avLst/>
              </a:prstGeom>
              <a:noFill/>
            </p:spPr>
            <p:txBody>
              <a:bodyPr wrap="none" rtlCol="0">
                <a:spAutoFit/>
              </a:bodyPr>
              <a:lstStyle/>
              <a:p>
                <a:r>
                  <a:rPr lang="en-AU" b="1" dirty="0">
                    <a:solidFill>
                      <a:srgbClr val="FF3600"/>
                    </a:solidFill>
                  </a:rPr>
                  <a:t>↑</a:t>
                </a:r>
                <a:r>
                  <a:rPr lang="en-AU" sz="1600" spc="-150" dirty="0">
                    <a:latin typeface="Futura PT Medium" panose="020B0502020204020303" pitchFamily="34" charset="77"/>
                  </a:rPr>
                  <a:t>1209</a:t>
                </a:r>
                <a:endParaRPr lang="en-AU" spc="-150" dirty="0">
                  <a:latin typeface="Futura PT Medium" panose="020B0502020204020303" pitchFamily="34" charset="77"/>
                </a:endParaRPr>
              </a:p>
            </p:txBody>
          </p:sp>
          <p:sp>
            <p:nvSpPr>
              <p:cNvPr id="105" name="TextBox 104">
                <a:extLst>
                  <a:ext uri="{FF2B5EF4-FFF2-40B4-BE49-F238E27FC236}">
                    <a16:creationId xmlns:a16="http://schemas.microsoft.com/office/drawing/2014/main" id="{EB76698C-3537-AA4C-A58A-A7F0D5C4AB2D}"/>
                  </a:ext>
                </a:extLst>
              </p:cNvPr>
              <p:cNvSpPr txBox="1"/>
              <p:nvPr/>
            </p:nvSpPr>
            <p:spPr>
              <a:xfrm>
                <a:off x="7735074" y="2606577"/>
                <a:ext cx="797013" cy="369332"/>
              </a:xfrm>
              <a:prstGeom prst="rect">
                <a:avLst/>
              </a:prstGeom>
              <a:noFill/>
            </p:spPr>
            <p:txBody>
              <a:bodyPr wrap="none" rtlCol="0">
                <a:spAutoFit/>
              </a:bodyPr>
              <a:lstStyle/>
              <a:p>
                <a:r>
                  <a:rPr lang="en-AU" b="1" dirty="0">
                    <a:solidFill>
                      <a:srgbClr val="6DACE6"/>
                    </a:solidFill>
                  </a:rPr>
                  <a:t>↓</a:t>
                </a:r>
                <a:r>
                  <a:rPr lang="en-AU" sz="1600" b="1" spc="-150" dirty="0">
                    <a:latin typeface="Futura PT Book" panose="020B0502020204020303" pitchFamily="34" charset="77"/>
                  </a:rPr>
                  <a:t>1020</a:t>
                </a:r>
              </a:p>
            </p:txBody>
          </p:sp>
        </p:grpSp>
      </p:grpSp>
      <p:grpSp>
        <p:nvGrpSpPr>
          <p:cNvPr id="108" name="Group 107">
            <a:extLst>
              <a:ext uri="{FF2B5EF4-FFF2-40B4-BE49-F238E27FC236}">
                <a16:creationId xmlns:a16="http://schemas.microsoft.com/office/drawing/2014/main" id="{0BA1C9CE-0658-3D4E-877F-800A520C3136}"/>
              </a:ext>
            </a:extLst>
          </p:cNvPr>
          <p:cNvGrpSpPr/>
          <p:nvPr/>
        </p:nvGrpSpPr>
        <p:grpSpPr>
          <a:xfrm>
            <a:off x="9048581" y="4435346"/>
            <a:ext cx="797013" cy="628117"/>
            <a:chOff x="4320203" y="5164765"/>
            <a:chExt cx="797013" cy="628117"/>
          </a:xfrm>
        </p:grpSpPr>
        <p:grpSp>
          <p:nvGrpSpPr>
            <p:cNvPr id="109" name="Group 108">
              <a:extLst>
                <a:ext uri="{FF2B5EF4-FFF2-40B4-BE49-F238E27FC236}">
                  <a16:creationId xmlns:a16="http://schemas.microsoft.com/office/drawing/2014/main" id="{5E8AAC6B-6247-624F-8B31-78926EE02C9C}"/>
                </a:ext>
              </a:extLst>
            </p:cNvPr>
            <p:cNvGrpSpPr/>
            <p:nvPr/>
          </p:nvGrpSpPr>
          <p:grpSpPr>
            <a:xfrm>
              <a:off x="4429518" y="5241502"/>
              <a:ext cx="588867" cy="472767"/>
              <a:chOff x="9784204" y="529916"/>
              <a:chExt cx="588867" cy="472767"/>
            </a:xfrm>
          </p:grpSpPr>
          <p:sp>
            <p:nvSpPr>
              <p:cNvPr id="113" name="Rectangle 112">
                <a:extLst>
                  <a:ext uri="{FF2B5EF4-FFF2-40B4-BE49-F238E27FC236}">
                    <a16:creationId xmlns:a16="http://schemas.microsoft.com/office/drawing/2014/main" id="{AF74ADCE-2DD6-9B4E-8AA4-A6642DE23766}"/>
                  </a:ext>
                </a:extLst>
              </p:cNvPr>
              <p:cNvSpPr/>
              <p:nvPr/>
            </p:nvSpPr>
            <p:spPr>
              <a:xfrm flipV="1">
                <a:off x="9784204" y="529916"/>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114" name="Rectangle 113">
                <a:extLst>
                  <a:ext uri="{FF2B5EF4-FFF2-40B4-BE49-F238E27FC236}">
                    <a16:creationId xmlns:a16="http://schemas.microsoft.com/office/drawing/2014/main" id="{F2CB6384-ED81-4C4B-BEF0-CEACB08760E8}"/>
                  </a:ext>
                </a:extLst>
              </p:cNvPr>
              <p:cNvSpPr/>
              <p:nvPr/>
            </p:nvSpPr>
            <p:spPr>
              <a:xfrm flipV="1">
                <a:off x="9784204" y="790578"/>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110" name="Group 109">
              <a:extLst>
                <a:ext uri="{FF2B5EF4-FFF2-40B4-BE49-F238E27FC236}">
                  <a16:creationId xmlns:a16="http://schemas.microsoft.com/office/drawing/2014/main" id="{E13A1766-27A9-5C46-A268-91AC5DD9929E}"/>
                </a:ext>
              </a:extLst>
            </p:cNvPr>
            <p:cNvGrpSpPr/>
            <p:nvPr/>
          </p:nvGrpSpPr>
          <p:grpSpPr>
            <a:xfrm>
              <a:off x="4320203" y="5164765"/>
              <a:ext cx="797013" cy="628117"/>
              <a:chOff x="7735074" y="2347792"/>
              <a:chExt cx="797013" cy="628117"/>
            </a:xfrm>
          </p:grpSpPr>
          <p:sp>
            <p:nvSpPr>
              <p:cNvPr id="111" name="TextBox 110">
                <a:extLst>
                  <a:ext uri="{FF2B5EF4-FFF2-40B4-BE49-F238E27FC236}">
                    <a16:creationId xmlns:a16="http://schemas.microsoft.com/office/drawing/2014/main" id="{2447AE80-E585-C94F-A54A-46B1CDA7D837}"/>
                  </a:ext>
                </a:extLst>
              </p:cNvPr>
              <p:cNvSpPr txBox="1"/>
              <p:nvPr/>
            </p:nvSpPr>
            <p:spPr>
              <a:xfrm>
                <a:off x="7735074" y="2347792"/>
                <a:ext cx="784189" cy="369332"/>
              </a:xfrm>
              <a:prstGeom prst="rect">
                <a:avLst/>
              </a:prstGeom>
              <a:noFill/>
            </p:spPr>
            <p:txBody>
              <a:bodyPr wrap="none" rtlCol="0">
                <a:spAutoFit/>
              </a:bodyPr>
              <a:lstStyle/>
              <a:p>
                <a:r>
                  <a:rPr lang="en-AU" b="1" dirty="0">
                    <a:solidFill>
                      <a:srgbClr val="FF3600"/>
                    </a:solidFill>
                  </a:rPr>
                  <a:t>↑</a:t>
                </a:r>
                <a:r>
                  <a:rPr lang="en-AU" sz="1600" spc="-150" dirty="0">
                    <a:latin typeface="Futura PT Medium" panose="020B0502020204020303" pitchFamily="34" charset="77"/>
                  </a:rPr>
                  <a:t>1136</a:t>
                </a:r>
                <a:endParaRPr lang="en-AU" spc="-150" dirty="0">
                  <a:latin typeface="Futura PT Medium" panose="020B0502020204020303" pitchFamily="34" charset="77"/>
                </a:endParaRPr>
              </a:p>
            </p:txBody>
          </p:sp>
          <p:sp>
            <p:nvSpPr>
              <p:cNvPr id="112" name="TextBox 111">
                <a:extLst>
                  <a:ext uri="{FF2B5EF4-FFF2-40B4-BE49-F238E27FC236}">
                    <a16:creationId xmlns:a16="http://schemas.microsoft.com/office/drawing/2014/main" id="{2B1B3253-BE2D-BD4A-93DF-554A87EAEB25}"/>
                  </a:ext>
                </a:extLst>
              </p:cNvPr>
              <p:cNvSpPr txBox="1"/>
              <p:nvPr/>
            </p:nvSpPr>
            <p:spPr>
              <a:xfrm>
                <a:off x="7735074" y="2606577"/>
                <a:ext cx="797013" cy="369332"/>
              </a:xfrm>
              <a:prstGeom prst="rect">
                <a:avLst/>
              </a:prstGeom>
              <a:noFill/>
            </p:spPr>
            <p:txBody>
              <a:bodyPr wrap="none" rtlCol="0">
                <a:spAutoFit/>
              </a:bodyPr>
              <a:lstStyle/>
              <a:p>
                <a:r>
                  <a:rPr lang="en-AU" b="1" dirty="0">
                    <a:solidFill>
                      <a:srgbClr val="6DACE6"/>
                    </a:solidFill>
                  </a:rPr>
                  <a:t>↓</a:t>
                </a:r>
                <a:r>
                  <a:rPr lang="en-AU" sz="1600" b="1" spc="-150" dirty="0">
                    <a:latin typeface="Futura PT Book" panose="020B0502020204020303" pitchFamily="34" charset="77"/>
                  </a:rPr>
                  <a:t>1303</a:t>
                </a:r>
              </a:p>
            </p:txBody>
          </p:sp>
        </p:grpSp>
      </p:grpSp>
      <p:grpSp>
        <p:nvGrpSpPr>
          <p:cNvPr id="115" name="Group 114">
            <a:extLst>
              <a:ext uri="{FF2B5EF4-FFF2-40B4-BE49-F238E27FC236}">
                <a16:creationId xmlns:a16="http://schemas.microsoft.com/office/drawing/2014/main" id="{AD084552-0C26-604A-80C0-999617B4D8B6}"/>
              </a:ext>
            </a:extLst>
          </p:cNvPr>
          <p:cNvGrpSpPr/>
          <p:nvPr/>
        </p:nvGrpSpPr>
        <p:grpSpPr>
          <a:xfrm>
            <a:off x="5932830" y="1763151"/>
            <a:ext cx="797013" cy="628117"/>
            <a:chOff x="4320203" y="5164765"/>
            <a:chExt cx="797013" cy="628117"/>
          </a:xfrm>
        </p:grpSpPr>
        <p:grpSp>
          <p:nvGrpSpPr>
            <p:cNvPr id="116" name="Group 115">
              <a:extLst>
                <a:ext uri="{FF2B5EF4-FFF2-40B4-BE49-F238E27FC236}">
                  <a16:creationId xmlns:a16="http://schemas.microsoft.com/office/drawing/2014/main" id="{8C9F340F-AA81-094F-926B-40C2A94F950C}"/>
                </a:ext>
              </a:extLst>
            </p:cNvPr>
            <p:cNvGrpSpPr/>
            <p:nvPr/>
          </p:nvGrpSpPr>
          <p:grpSpPr>
            <a:xfrm>
              <a:off x="4429518" y="5241502"/>
              <a:ext cx="588867" cy="472767"/>
              <a:chOff x="9784204" y="529916"/>
              <a:chExt cx="588867" cy="472767"/>
            </a:xfrm>
          </p:grpSpPr>
          <p:sp>
            <p:nvSpPr>
              <p:cNvPr id="120" name="Rectangle 119">
                <a:extLst>
                  <a:ext uri="{FF2B5EF4-FFF2-40B4-BE49-F238E27FC236}">
                    <a16:creationId xmlns:a16="http://schemas.microsoft.com/office/drawing/2014/main" id="{3EBAFCD3-EA1E-8149-B960-EB808FF1AE58}"/>
                  </a:ext>
                </a:extLst>
              </p:cNvPr>
              <p:cNvSpPr/>
              <p:nvPr/>
            </p:nvSpPr>
            <p:spPr>
              <a:xfrm flipV="1">
                <a:off x="9784204" y="529916"/>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121" name="Rectangle 120">
                <a:extLst>
                  <a:ext uri="{FF2B5EF4-FFF2-40B4-BE49-F238E27FC236}">
                    <a16:creationId xmlns:a16="http://schemas.microsoft.com/office/drawing/2014/main" id="{8D27E199-852B-4347-A567-6AA659BB9195}"/>
                  </a:ext>
                </a:extLst>
              </p:cNvPr>
              <p:cNvSpPr/>
              <p:nvPr/>
            </p:nvSpPr>
            <p:spPr>
              <a:xfrm flipV="1">
                <a:off x="9784204" y="790578"/>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117" name="Group 116">
              <a:extLst>
                <a:ext uri="{FF2B5EF4-FFF2-40B4-BE49-F238E27FC236}">
                  <a16:creationId xmlns:a16="http://schemas.microsoft.com/office/drawing/2014/main" id="{FC8AA1AB-9190-0E4B-B5C3-C6CF09710F97}"/>
                </a:ext>
              </a:extLst>
            </p:cNvPr>
            <p:cNvGrpSpPr/>
            <p:nvPr/>
          </p:nvGrpSpPr>
          <p:grpSpPr>
            <a:xfrm>
              <a:off x="4320203" y="5164765"/>
              <a:ext cx="797013" cy="628117"/>
              <a:chOff x="7735074" y="2347792"/>
              <a:chExt cx="797013" cy="628117"/>
            </a:xfrm>
          </p:grpSpPr>
          <p:sp>
            <p:nvSpPr>
              <p:cNvPr id="118" name="TextBox 117">
                <a:extLst>
                  <a:ext uri="{FF2B5EF4-FFF2-40B4-BE49-F238E27FC236}">
                    <a16:creationId xmlns:a16="http://schemas.microsoft.com/office/drawing/2014/main" id="{FB472921-5C3F-7644-B79A-8701BCB111A4}"/>
                  </a:ext>
                </a:extLst>
              </p:cNvPr>
              <p:cNvSpPr txBox="1"/>
              <p:nvPr/>
            </p:nvSpPr>
            <p:spPr>
              <a:xfrm>
                <a:off x="7735074" y="2347792"/>
                <a:ext cx="784189" cy="369332"/>
              </a:xfrm>
              <a:prstGeom prst="rect">
                <a:avLst/>
              </a:prstGeom>
              <a:noFill/>
            </p:spPr>
            <p:txBody>
              <a:bodyPr wrap="none" rtlCol="0">
                <a:spAutoFit/>
              </a:bodyPr>
              <a:lstStyle/>
              <a:p>
                <a:r>
                  <a:rPr lang="en-AU" b="1" dirty="0">
                    <a:solidFill>
                      <a:srgbClr val="FF3600"/>
                    </a:solidFill>
                  </a:rPr>
                  <a:t>↑</a:t>
                </a:r>
                <a:r>
                  <a:rPr lang="en-AU" sz="1600" spc="-150" dirty="0">
                    <a:latin typeface="Futura PT Medium" panose="020B0502020204020303" pitchFamily="34" charset="77"/>
                  </a:rPr>
                  <a:t>1386</a:t>
                </a:r>
                <a:endParaRPr lang="en-AU" spc="-150" dirty="0">
                  <a:latin typeface="Futura PT Medium" panose="020B0502020204020303" pitchFamily="34" charset="77"/>
                </a:endParaRPr>
              </a:p>
            </p:txBody>
          </p:sp>
          <p:sp>
            <p:nvSpPr>
              <p:cNvPr id="119" name="TextBox 118">
                <a:extLst>
                  <a:ext uri="{FF2B5EF4-FFF2-40B4-BE49-F238E27FC236}">
                    <a16:creationId xmlns:a16="http://schemas.microsoft.com/office/drawing/2014/main" id="{267D707B-92CF-5A45-8AC6-55B3F3AAC98C}"/>
                  </a:ext>
                </a:extLst>
              </p:cNvPr>
              <p:cNvSpPr txBox="1"/>
              <p:nvPr/>
            </p:nvSpPr>
            <p:spPr>
              <a:xfrm>
                <a:off x="7735074" y="2606577"/>
                <a:ext cx="797013" cy="369332"/>
              </a:xfrm>
              <a:prstGeom prst="rect">
                <a:avLst/>
              </a:prstGeom>
              <a:noFill/>
            </p:spPr>
            <p:txBody>
              <a:bodyPr wrap="none" rtlCol="0">
                <a:spAutoFit/>
              </a:bodyPr>
              <a:lstStyle/>
              <a:p>
                <a:r>
                  <a:rPr lang="en-AU" b="1" dirty="0">
                    <a:solidFill>
                      <a:srgbClr val="6DACE6"/>
                    </a:solidFill>
                  </a:rPr>
                  <a:t>↓</a:t>
                </a:r>
                <a:r>
                  <a:rPr lang="en-AU" sz="1600" b="1" spc="-150" dirty="0">
                    <a:latin typeface="Futura PT Book" panose="020B0502020204020303" pitchFamily="34" charset="77"/>
                  </a:rPr>
                  <a:t>1362</a:t>
                </a:r>
              </a:p>
            </p:txBody>
          </p:sp>
        </p:grpSp>
      </p:grpSp>
      <p:grpSp>
        <p:nvGrpSpPr>
          <p:cNvPr id="122" name="Group 121">
            <a:extLst>
              <a:ext uri="{FF2B5EF4-FFF2-40B4-BE49-F238E27FC236}">
                <a16:creationId xmlns:a16="http://schemas.microsoft.com/office/drawing/2014/main" id="{417838A3-FFC7-0047-BEB5-A358F0E59294}"/>
              </a:ext>
            </a:extLst>
          </p:cNvPr>
          <p:cNvGrpSpPr/>
          <p:nvPr/>
        </p:nvGrpSpPr>
        <p:grpSpPr>
          <a:xfrm>
            <a:off x="8985333" y="1680169"/>
            <a:ext cx="797013" cy="628117"/>
            <a:chOff x="4320203" y="5164765"/>
            <a:chExt cx="797013" cy="628117"/>
          </a:xfrm>
        </p:grpSpPr>
        <p:grpSp>
          <p:nvGrpSpPr>
            <p:cNvPr id="123" name="Group 122">
              <a:extLst>
                <a:ext uri="{FF2B5EF4-FFF2-40B4-BE49-F238E27FC236}">
                  <a16:creationId xmlns:a16="http://schemas.microsoft.com/office/drawing/2014/main" id="{381F5FF5-368C-E944-A137-04B9D089CA6A}"/>
                </a:ext>
              </a:extLst>
            </p:cNvPr>
            <p:cNvGrpSpPr/>
            <p:nvPr/>
          </p:nvGrpSpPr>
          <p:grpSpPr>
            <a:xfrm>
              <a:off x="4429518" y="5241502"/>
              <a:ext cx="588867" cy="472767"/>
              <a:chOff x="9784204" y="529916"/>
              <a:chExt cx="588867" cy="472767"/>
            </a:xfrm>
          </p:grpSpPr>
          <p:sp>
            <p:nvSpPr>
              <p:cNvPr id="127" name="Rectangle 126">
                <a:extLst>
                  <a:ext uri="{FF2B5EF4-FFF2-40B4-BE49-F238E27FC236}">
                    <a16:creationId xmlns:a16="http://schemas.microsoft.com/office/drawing/2014/main" id="{63041A90-CD95-C448-8158-FF64F8FD4A46}"/>
                  </a:ext>
                </a:extLst>
              </p:cNvPr>
              <p:cNvSpPr/>
              <p:nvPr/>
            </p:nvSpPr>
            <p:spPr>
              <a:xfrm flipV="1">
                <a:off x="9784204" y="529916"/>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sp>
            <p:nvSpPr>
              <p:cNvPr id="128" name="Rectangle 127">
                <a:extLst>
                  <a:ext uri="{FF2B5EF4-FFF2-40B4-BE49-F238E27FC236}">
                    <a16:creationId xmlns:a16="http://schemas.microsoft.com/office/drawing/2014/main" id="{A7211B39-3E2C-8D47-A760-780099E6F8D2}"/>
                  </a:ext>
                </a:extLst>
              </p:cNvPr>
              <p:cNvSpPr/>
              <p:nvPr/>
            </p:nvSpPr>
            <p:spPr>
              <a:xfrm flipV="1">
                <a:off x="9784204" y="790578"/>
                <a:ext cx="588867" cy="21210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atin typeface="Futura PT Book" panose="020B0502020204020303" pitchFamily="34" charset="77"/>
                </a:endParaRPr>
              </a:p>
            </p:txBody>
          </p:sp>
        </p:grpSp>
        <p:grpSp>
          <p:nvGrpSpPr>
            <p:cNvPr id="124" name="Group 123">
              <a:extLst>
                <a:ext uri="{FF2B5EF4-FFF2-40B4-BE49-F238E27FC236}">
                  <a16:creationId xmlns:a16="http://schemas.microsoft.com/office/drawing/2014/main" id="{6AB745A9-C2A7-B142-9B91-3D3037E0BA03}"/>
                </a:ext>
              </a:extLst>
            </p:cNvPr>
            <p:cNvGrpSpPr/>
            <p:nvPr/>
          </p:nvGrpSpPr>
          <p:grpSpPr>
            <a:xfrm>
              <a:off x="4320203" y="5164765"/>
              <a:ext cx="797013" cy="628117"/>
              <a:chOff x="7735074" y="2347792"/>
              <a:chExt cx="797013" cy="628117"/>
            </a:xfrm>
          </p:grpSpPr>
          <p:sp>
            <p:nvSpPr>
              <p:cNvPr id="125" name="TextBox 124">
                <a:extLst>
                  <a:ext uri="{FF2B5EF4-FFF2-40B4-BE49-F238E27FC236}">
                    <a16:creationId xmlns:a16="http://schemas.microsoft.com/office/drawing/2014/main" id="{52E27B3F-9A88-B44B-8457-7BD996F3A188}"/>
                  </a:ext>
                </a:extLst>
              </p:cNvPr>
              <p:cNvSpPr txBox="1"/>
              <p:nvPr/>
            </p:nvSpPr>
            <p:spPr>
              <a:xfrm>
                <a:off x="7735074" y="2347792"/>
                <a:ext cx="686406" cy="369332"/>
              </a:xfrm>
              <a:prstGeom prst="rect">
                <a:avLst/>
              </a:prstGeom>
              <a:noFill/>
            </p:spPr>
            <p:txBody>
              <a:bodyPr wrap="none" rtlCol="0">
                <a:spAutoFit/>
              </a:bodyPr>
              <a:lstStyle/>
              <a:p>
                <a:r>
                  <a:rPr lang="en-AU" b="1" dirty="0">
                    <a:solidFill>
                      <a:srgbClr val="FF3600"/>
                    </a:solidFill>
                  </a:rPr>
                  <a:t>↑</a:t>
                </a:r>
                <a:r>
                  <a:rPr lang="en-AU" sz="1600" spc="-150" dirty="0">
                    <a:latin typeface="Futura PT Medium" panose="020B0502020204020303" pitchFamily="34" charset="77"/>
                  </a:rPr>
                  <a:t>912</a:t>
                </a:r>
                <a:endParaRPr lang="en-AU" spc="-150" dirty="0">
                  <a:latin typeface="Futura PT Medium" panose="020B0502020204020303" pitchFamily="34" charset="77"/>
                </a:endParaRPr>
              </a:p>
            </p:txBody>
          </p:sp>
          <p:sp>
            <p:nvSpPr>
              <p:cNvPr id="126" name="TextBox 125">
                <a:extLst>
                  <a:ext uri="{FF2B5EF4-FFF2-40B4-BE49-F238E27FC236}">
                    <a16:creationId xmlns:a16="http://schemas.microsoft.com/office/drawing/2014/main" id="{544FEDBA-05EB-5D4E-8AE6-33F62A0AA5AD}"/>
                  </a:ext>
                </a:extLst>
              </p:cNvPr>
              <p:cNvSpPr txBox="1"/>
              <p:nvPr/>
            </p:nvSpPr>
            <p:spPr>
              <a:xfrm>
                <a:off x="7735074" y="2606577"/>
                <a:ext cx="797013" cy="369332"/>
              </a:xfrm>
              <a:prstGeom prst="rect">
                <a:avLst/>
              </a:prstGeom>
              <a:noFill/>
            </p:spPr>
            <p:txBody>
              <a:bodyPr wrap="none" rtlCol="0">
                <a:spAutoFit/>
              </a:bodyPr>
              <a:lstStyle/>
              <a:p>
                <a:r>
                  <a:rPr lang="en-AU" b="1" dirty="0">
                    <a:solidFill>
                      <a:srgbClr val="6DACE6"/>
                    </a:solidFill>
                  </a:rPr>
                  <a:t>↓</a:t>
                </a:r>
                <a:r>
                  <a:rPr lang="en-AU" sz="1600" b="1" spc="-150" dirty="0">
                    <a:latin typeface="Futura PT Book" panose="020B0502020204020303" pitchFamily="34" charset="77"/>
                  </a:rPr>
                  <a:t>1156</a:t>
                </a:r>
              </a:p>
            </p:txBody>
          </p:sp>
        </p:grpSp>
      </p:grpSp>
      <p:sp>
        <p:nvSpPr>
          <p:cNvPr id="2" name="TextBox 1">
            <a:extLst>
              <a:ext uri="{FF2B5EF4-FFF2-40B4-BE49-F238E27FC236}">
                <a16:creationId xmlns:a16="http://schemas.microsoft.com/office/drawing/2014/main" id="{A0CD4E6A-AE66-3C47-84D5-20100C038392}"/>
              </a:ext>
            </a:extLst>
          </p:cNvPr>
          <p:cNvSpPr txBox="1"/>
          <p:nvPr/>
        </p:nvSpPr>
        <p:spPr>
          <a:xfrm>
            <a:off x="30256" y="6469489"/>
            <a:ext cx="6853504" cy="338554"/>
          </a:xfrm>
          <a:prstGeom prst="rect">
            <a:avLst/>
          </a:prstGeom>
          <a:noFill/>
        </p:spPr>
        <p:txBody>
          <a:bodyPr wrap="square" rtlCol="0">
            <a:spAutoFit/>
          </a:bodyPr>
          <a:lstStyle/>
          <a:p>
            <a:r>
              <a:rPr lang="en-AU" sz="1600" dirty="0">
                <a:solidFill>
                  <a:schemeClr val="accent3"/>
                </a:solidFill>
                <a:latin typeface="Futura PT Book" panose="020B0502020204020303" pitchFamily="34" charset="77"/>
              </a:rPr>
              <a:t> </a:t>
            </a:r>
            <a:r>
              <a:rPr lang="en-AU" sz="1600" dirty="0">
                <a:solidFill>
                  <a:schemeClr val="accent3"/>
                </a:solidFill>
                <a:latin typeface="Futura PT Book" panose="020B0502020204020303" pitchFamily="34" charset="77"/>
                <a:hlinkClick r:id="rId5">
                  <a:extLst>
                    <a:ext uri="{A12FA001-AC4F-418D-AE19-62706E023703}">
                      <ahyp:hlinkClr xmlns:ahyp="http://schemas.microsoft.com/office/drawing/2018/hyperlinkcolor" val="tx"/>
                    </a:ext>
                  </a:extLst>
                </a:hlinkClick>
              </a:rPr>
              <a:t>Law et al. 2014</a:t>
            </a:r>
            <a:r>
              <a:rPr lang="en-AU" sz="1600" dirty="0">
                <a:solidFill>
                  <a:schemeClr val="accent3"/>
                </a:solidFill>
                <a:latin typeface="Futura PT Book" panose="020B0502020204020303" pitchFamily="34" charset="77"/>
              </a:rPr>
              <a:t>; </a:t>
            </a:r>
            <a:r>
              <a:rPr lang="en-AU" sz="1600" dirty="0">
                <a:solidFill>
                  <a:schemeClr val="accent3"/>
                </a:solidFill>
                <a:latin typeface="Futura PT Book" panose="020B0502020204020303" pitchFamily="34" charset="77"/>
                <a:hlinkClick r:id="rId6">
                  <a:extLst>
                    <a:ext uri="{A12FA001-AC4F-418D-AE19-62706E023703}">
                      <ahyp:hlinkClr xmlns:ahyp="http://schemas.microsoft.com/office/drawing/2018/hyperlinkcolor" val="tx"/>
                    </a:ext>
                  </a:extLst>
                </a:hlinkClick>
              </a:rPr>
              <a:t>Ritchie et al. 2015</a:t>
            </a:r>
            <a:endParaRPr lang="en-AU" sz="1600" dirty="0">
              <a:solidFill>
                <a:schemeClr val="accent3"/>
              </a:solidFill>
              <a:latin typeface="Futura PT Book" panose="020B0502020204020303" pitchFamily="34" charset="77"/>
            </a:endParaRPr>
          </a:p>
        </p:txBody>
      </p:sp>
      <p:grpSp>
        <p:nvGrpSpPr>
          <p:cNvPr id="21" name="Group 20">
            <a:extLst>
              <a:ext uri="{FF2B5EF4-FFF2-40B4-BE49-F238E27FC236}">
                <a16:creationId xmlns:a16="http://schemas.microsoft.com/office/drawing/2014/main" id="{A51C5BD8-A34D-3543-BB2A-4972B5D23C2C}"/>
              </a:ext>
            </a:extLst>
          </p:cNvPr>
          <p:cNvGrpSpPr/>
          <p:nvPr/>
        </p:nvGrpSpPr>
        <p:grpSpPr>
          <a:xfrm>
            <a:off x="4966380" y="4900020"/>
            <a:ext cx="4221779" cy="1172700"/>
            <a:chOff x="4966380" y="4900020"/>
            <a:chExt cx="4221779" cy="1172700"/>
          </a:xfrm>
        </p:grpSpPr>
        <p:grpSp>
          <p:nvGrpSpPr>
            <p:cNvPr id="5" name="Group 4">
              <a:extLst>
                <a:ext uri="{FF2B5EF4-FFF2-40B4-BE49-F238E27FC236}">
                  <a16:creationId xmlns:a16="http://schemas.microsoft.com/office/drawing/2014/main" id="{EFD794E5-3600-0545-B53B-E75CB181DB09}"/>
                </a:ext>
              </a:extLst>
            </p:cNvPr>
            <p:cNvGrpSpPr/>
            <p:nvPr/>
          </p:nvGrpSpPr>
          <p:grpSpPr>
            <a:xfrm>
              <a:off x="5658686" y="4900020"/>
              <a:ext cx="3529473" cy="754643"/>
              <a:chOff x="5658686" y="4900020"/>
              <a:chExt cx="3529473" cy="754643"/>
            </a:xfrm>
          </p:grpSpPr>
          <p:pic>
            <p:nvPicPr>
              <p:cNvPr id="12" name="Picture 11">
                <a:extLst>
                  <a:ext uri="{FF2B5EF4-FFF2-40B4-BE49-F238E27FC236}">
                    <a16:creationId xmlns:a16="http://schemas.microsoft.com/office/drawing/2014/main" id="{4014033E-7F2A-0741-AD43-40912076C16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630980" y="4900020"/>
                <a:ext cx="557179" cy="706821"/>
              </a:xfrm>
              <a:prstGeom prst="rect">
                <a:avLst/>
              </a:prstGeom>
            </p:spPr>
          </p:pic>
          <p:pic>
            <p:nvPicPr>
              <p:cNvPr id="13" name="Picture 12">
                <a:extLst>
                  <a:ext uri="{FF2B5EF4-FFF2-40B4-BE49-F238E27FC236}">
                    <a16:creationId xmlns:a16="http://schemas.microsoft.com/office/drawing/2014/main" id="{68531B72-7F70-884C-9305-DB7086510E3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58686" y="4940778"/>
                <a:ext cx="557179" cy="713885"/>
              </a:xfrm>
              <a:prstGeom prst="rect">
                <a:avLst/>
              </a:prstGeom>
            </p:spPr>
          </p:pic>
        </p:grpSp>
        <p:sp>
          <p:nvSpPr>
            <p:cNvPr id="9" name="Rectangle 8">
              <a:extLst>
                <a:ext uri="{FF2B5EF4-FFF2-40B4-BE49-F238E27FC236}">
                  <a16:creationId xmlns:a16="http://schemas.microsoft.com/office/drawing/2014/main" id="{274A7B2D-107D-9142-8D67-60F4CD0C2A04}"/>
                </a:ext>
              </a:extLst>
            </p:cNvPr>
            <p:cNvSpPr/>
            <p:nvPr/>
          </p:nvSpPr>
          <p:spPr>
            <a:xfrm>
              <a:off x="4966380" y="5644369"/>
              <a:ext cx="256116" cy="4283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spTree>
    <p:extLst>
      <p:ext uri="{BB962C8B-B14F-4D97-AF65-F5344CB8AC3E}">
        <p14:creationId xmlns:p14="http://schemas.microsoft.com/office/powerpoint/2010/main" val="934824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500"/>
                                        <p:tgtEl>
                                          <p:spTgt spid="45"/>
                                        </p:tgtEl>
                                      </p:cBhvr>
                                    </p:animEffect>
                                  </p:childTnLst>
                                </p:cTn>
                              </p:par>
                              <p:par>
                                <p:cTn id="8" presetID="10" presetClass="entr" presetSubtype="0" fill="hold" nodeType="withEffect">
                                  <p:stCondLst>
                                    <p:cond delay="0"/>
                                  </p:stCondLst>
                                  <p:childTnLst>
                                    <p:set>
                                      <p:cBhvr>
                                        <p:cTn id="9" dur="1" fill="hold">
                                          <p:stCondLst>
                                            <p:cond delay="0"/>
                                          </p:stCondLst>
                                        </p:cTn>
                                        <p:tgtEl>
                                          <p:spTgt spid="52"/>
                                        </p:tgtEl>
                                        <p:attrNameLst>
                                          <p:attrName>style.visibility</p:attrName>
                                        </p:attrNameLst>
                                      </p:cBhvr>
                                      <p:to>
                                        <p:strVal val="visible"/>
                                      </p:to>
                                    </p:set>
                                    <p:animEffect transition="in" filter="fade">
                                      <p:cBhvr>
                                        <p:cTn id="10" dur="500"/>
                                        <p:tgtEl>
                                          <p:spTgt spid="52"/>
                                        </p:tgtEl>
                                      </p:cBhvr>
                                    </p:animEffect>
                                  </p:childTnLst>
                                </p:cTn>
                              </p:par>
                              <p:par>
                                <p:cTn id="11" presetID="10" presetClass="entr" presetSubtype="0" fill="hold" nodeType="withEffect">
                                  <p:stCondLst>
                                    <p:cond delay="0"/>
                                  </p:stCondLst>
                                  <p:childTnLst>
                                    <p:set>
                                      <p:cBhvr>
                                        <p:cTn id="12" dur="1" fill="hold">
                                          <p:stCondLst>
                                            <p:cond delay="0"/>
                                          </p:stCondLst>
                                        </p:cTn>
                                        <p:tgtEl>
                                          <p:spTgt spid="59"/>
                                        </p:tgtEl>
                                        <p:attrNameLst>
                                          <p:attrName>style.visibility</p:attrName>
                                        </p:attrNameLst>
                                      </p:cBhvr>
                                      <p:to>
                                        <p:strVal val="visible"/>
                                      </p:to>
                                    </p:set>
                                    <p:animEffect transition="in" filter="fade">
                                      <p:cBhvr>
                                        <p:cTn id="13" dur="500"/>
                                        <p:tgtEl>
                                          <p:spTgt spid="59"/>
                                        </p:tgtEl>
                                      </p:cBhvr>
                                    </p:animEffect>
                                  </p:childTnLst>
                                </p:cTn>
                              </p:par>
                              <p:par>
                                <p:cTn id="14" presetID="10" presetClass="entr" presetSubtype="0" fill="hold" nodeType="withEffect">
                                  <p:stCondLst>
                                    <p:cond delay="0"/>
                                  </p:stCondLst>
                                  <p:childTnLst>
                                    <p:set>
                                      <p:cBhvr>
                                        <p:cTn id="15" dur="1" fill="hold">
                                          <p:stCondLst>
                                            <p:cond delay="0"/>
                                          </p:stCondLst>
                                        </p:cTn>
                                        <p:tgtEl>
                                          <p:spTgt spid="66"/>
                                        </p:tgtEl>
                                        <p:attrNameLst>
                                          <p:attrName>style.visibility</p:attrName>
                                        </p:attrNameLst>
                                      </p:cBhvr>
                                      <p:to>
                                        <p:strVal val="visible"/>
                                      </p:to>
                                    </p:set>
                                    <p:animEffect transition="in" filter="fade">
                                      <p:cBhvr>
                                        <p:cTn id="16" dur="500"/>
                                        <p:tgtEl>
                                          <p:spTgt spid="66"/>
                                        </p:tgtEl>
                                      </p:cBhvr>
                                    </p:animEffect>
                                  </p:childTnLst>
                                </p:cTn>
                              </p:par>
                              <p:par>
                                <p:cTn id="17" presetID="10" presetClass="entr" presetSubtype="0" fill="hold" nodeType="withEffect">
                                  <p:stCondLst>
                                    <p:cond delay="0"/>
                                  </p:stCondLst>
                                  <p:childTnLst>
                                    <p:set>
                                      <p:cBhvr>
                                        <p:cTn id="18" dur="1" fill="hold">
                                          <p:stCondLst>
                                            <p:cond delay="0"/>
                                          </p:stCondLst>
                                        </p:cTn>
                                        <p:tgtEl>
                                          <p:spTgt spid="73"/>
                                        </p:tgtEl>
                                        <p:attrNameLst>
                                          <p:attrName>style.visibility</p:attrName>
                                        </p:attrNameLst>
                                      </p:cBhvr>
                                      <p:to>
                                        <p:strVal val="visible"/>
                                      </p:to>
                                    </p:set>
                                    <p:animEffect transition="in" filter="fade">
                                      <p:cBhvr>
                                        <p:cTn id="19" dur="500"/>
                                        <p:tgtEl>
                                          <p:spTgt spid="73"/>
                                        </p:tgtEl>
                                      </p:cBhvr>
                                    </p:animEffect>
                                  </p:childTnLst>
                                </p:cTn>
                              </p:par>
                              <p:par>
                                <p:cTn id="20" presetID="10" presetClass="entr" presetSubtype="0" fill="hold" nodeType="withEffect">
                                  <p:stCondLst>
                                    <p:cond delay="0"/>
                                  </p:stCondLst>
                                  <p:childTnLst>
                                    <p:set>
                                      <p:cBhvr>
                                        <p:cTn id="21" dur="1" fill="hold">
                                          <p:stCondLst>
                                            <p:cond delay="0"/>
                                          </p:stCondLst>
                                        </p:cTn>
                                        <p:tgtEl>
                                          <p:spTgt spid="80"/>
                                        </p:tgtEl>
                                        <p:attrNameLst>
                                          <p:attrName>style.visibility</p:attrName>
                                        </p:attrNameLst>
                                      </p:cBhvr>
                                      <p:to>
                                        <p:strVal val="visible"/>
                                      </p:to>
                                    </p:set>
                                    <p:animEffect transition="in" filter="fade">
                                      <p:cBhvr>
                                        <p:cTn id="22" dur="500"/>
                                        <p:tgtEl>
                                          <p:spTgt spid="80"/>
                                        </p:tgtEl>
                                      </p:cBhvr>
                                    </p:animEffect>
                                  </p:childTnLst>
                                </p:cTn>
                              </p:par>
                              <p:par>
                                <p:cTn id="23" presetID="10" presetClass="entr" presetSubtype="0" fill="hold" nodeType="withEffect">
                                  <p:stCondLst>
                                    <p:cond delay="0"/>
                                  </p:stCondLst>
                                  <p:childTnLst>
                                    <p:set>
                                      <p:cBhvr>
                                        <p:cTn id="24" dur="1" fill="hold">
                                          <p:stCondLst>
                                            <p:cond delay="0"/>
                                          </p:stCondLst>
                                        </p:cTn>
                                        <p:tgtEl>
                                          <p:spTgt spid="87"/>
                                        </p:tgtEl>
                                        <p:attrNameLst>
                                          <p:attrName>style.visibility</p:attrName>
                                        </p:attrNameLst>
                                      </p:cBhvr>
                                      <p:to>
                                        <p:strVal val="visible"/>
                                      </p:to>
                                    </p:set>
                                    <p:animEffect transition="in" filter="fade">
                                      <p:cBhvr>
                                        <p:cTn id="25" dur="500"/>
                                        <p:tgtEl>
                                          <p:spTgt spid="87"/>
                                        </p:tgtEl>
                                      </p:cBhvr>
                                    </p:animEffect>
                                  </p:childTnLst>
                                </p:cTn>
                              </p:par>
                              <p:par>
                                <p:cTn id="26" presetID="10" presetClass="entr" presetSubtype="0" fill="hold" nodeType="withEffect">
                                  <p:stCondLst>
                                    <p:cond delay="0"/>
                                  </p:stCondLst>
                                  <p:childTnLst>
                                    <p:set>
                                      <p:cBhvr>
                                        <p:cTn id="27" dur="1" fill="hold">
                                          <p:stCondLst>
                                            <p:cond delay="0"/>
                                          </p:stCondLst>
                                        </p:cTn>
                                        <p:tgtEl>
                                          <p:spTgt spid="94"/>
                                        </p:tgtEl>
                                        <p:attrNameLst>
                                          <p:attrName>style.visibility</p:attrName>
                                        </p:attrNameLst>
                                      </p:cBhvr>
                                      <p:to>
                                        <p:strVal val="visible"/>
                                      </p:to>
                                    </p:set>
                                    <p:animEffect transition="in" filter="fade">
                                      <p:cBhvr>
                                        <p:cTn id="28" dur="500"/>
                                        <p:tgtEl>
                                          <p:spTgt spid="94"/>
                                        </p:tgtEl>
                                      </p:cBhvr>
                                    </p:animEffect>
                                  </p:childTnLst>
                                </p:cTn>
                              </p:par>
                              <p:par>
                                <p:cTn id="29" presetID="10" presetClass="entr" presetSubtype="0" fill="hold" nodeType="withEffect">
                                  <p:stCondLst>
                                    <p:cond delay="0"/>
                                  </p:stCondLst>
                                  <p:childTnLst>
                                    <p:set>
                                      <p:cBhvr>
                                        <p:cTn id="30" dur="1" fill="hold">
                                          <p:stCondLst>
                                            <p:cond delay="0"/>
                                          </p:stCondLst>
                                        </p:cTn>
                                        <p:tgtEl>
                                          <p:spTgt spid="101"/>
                                        </p:tgtEl>
                                        <p:attrNameLst>
                                          <p:attrName>style.visibility</p:attrName>
                                        </p:attrNameLst>
                                      </p:cBhvr>
                                      <p:to>
                                        <p:strVal val="visible"/>
                                      </p:to>
                                    </p:set>
                                    <p:animEffect transition="in" filter="fade">
                                      <p:cBhvr>
                                        <p:cTn id="31" dur="500"/>
                                        <p:tgtEl>
                                          <p:spTgt spid="101"/>
                                        </p:tgtEl>
                                      </p:cBhvr>
                                    </p:animEffect>
                                  </p:childTnLst>
                                </p:cTn>
                              </p:par>
                              <p:par>
                                <p:cTn id="32" presetID="10" presetClass="entr" presetSubtype="0" fill="hold" nodeType="withEffect">
                                  <p:stCondLst>
                                    <p:cond delay="0"/>
                                  </p:stCondLst>
                                  <p:childTnLst>
                                    <p:set>
                                      <p:cBhvr>
                                        <p:cTn id="33" dur="1" fill="hold">
                                          <p:stCondLst>
                                            <p:cond delay="0"/>
                                          </p:stCondLst>
                                        </p:cTn>
                                        <p:tgtEl>
                                          <p:spTgt spid="108"/>
                                        </p:tgtEl>
                                        <p:attrNameLst>
                                          <p:attrName>style.visibility</p:attrName>
                                        </p:attrNameLst>
                                      </p:cBhvr>
                                      <p:to>
                                        <p:strVal val="visible"/>
                                      </p:to>
                                    </p:set>
                                    <p:animEffect transition="in" filter="fade">
                                      <p:cBhvr>
                                        <p:cTn id="34" dur="500"/>
                                        <p:tgtEl>
                                          <p:spTgt spid="108"/>
                                        </p:tgtEl>
                                      </p:cBhvr>
                                    </p:animEffect>
                                  </p:childTnLst>
                                </p:cTn>
                              </p:par>
                              <p:par>
                                <p:cTn id="35" presetID="10" presetClass="entr" presetSubtype="0" fill="hold" nodeType="withEffect">
                                  <p:stCondLst>
                                    <p:cond delay="0"/>
                                  </p:stCondLst>
                                  <p:childTnLst>
                                    <p:set>
                                      <p:cBhvr>
                                        <p:cTn id="36" dur="1" fill="hold">
                                          <p:stCondLst>
                                            <p:cond delay="0"/>
                                          </p:stCondLst>
                                        </p:cTn>
                                        <p:tgtEl>
                                          <p:spTgt spid="115"/>
                                        </p:tgtEl>
                                        <p:attrNameLst>
                                          <p:attrName>style.visibility</p:attrName>
                                        </p:attrNameLst>
                                      </p:cBhvr>
                                      <p:to>
                                        <p:strVal val="visible"/>
                                      </p:to>
                                    </p:set>
                                    <p:animEffect transition="in" filter="fade">
                                      <p:cBhvr>
                                        <p:cTn id="37" dur="500"/>
                                        <p:tgtEl>
                                          <p:spTgt spid="115"/>
                                        </p:tgtEl>
                                      </p:cBhvr>
                                    </p:animEffect>
                                  </p:childTnLst>
                                </p:cTn>
                              </p:par>
                              <p:par>
                                <p:cTn id="38" presetID="10" presetClass="entr" presetSubtype="0" fill="hold" nodeType="withEffect">
                                  <p:stCondLst>
                                    <p:cond delay="0"/>
                                  </p:stCondLst>
                                  <p:childTnLst>
                                    <p:set>
                                      <p:cBhvr>
                                        <p:cTn id="39" dur="1" fill="hold">
                                          <p:stCondLst>
                                            <p:cond delay="0"/>
                                          </p:stCondLst>
                                        </p:cTn>
                                        <p:tgtEl>
                                          <p:spTgt spid="122"/>
                                        </p:tgtEl>
                                        <p:attrNameLst>
                                          <p:attrName>style.visibility</p:attrName>
                                        </p:attrNameLst>
                                      </p:cBhvr>
                                      <p:to>
                                        <p:strVal val="visible"/>
                                      </p:to>
                                    </p:set>
                                    <p:animEffect transition="in" filter="fade">
                                      <p:cBhvr>
                                        <p:cTn id="40" dur="500"/>
                                        <p:tgtEl>
                                          <p:spTgt spid="122"/>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xit" presetSubtype="0" fill="hold" nodeType="clickEffect">
                                  <p:stCondLst>
                                    <p:cond delay="0"/>
                                  </p:stCondLst>
                                  <p:childTnLst>
                                    <p:animEffect transition="out" filter="fade">
                                      <p:cBhvr>
                                        <p:cTn id="44" dur="500"/>
                                        <p:tgtEl>
                                          <p:spTgt spid="101"/>
                                        </p:tgtEl>
                                      </p:cBhvr>
                                    </p:animEffect>
                                    <p:set>
                                      <p:cBhvr>
                                        <p:cTn id="45" dur="1" fill="hold">
                                          <p:stCondLst>
                                            <p:cond delay="499"/>
                                          </p:stCondLst>
                                        </p:cTn>
                                        <p:tgtEl>
                                          <p:spTgt spid="101"/>
                                        </p:tgtEl>
                                        <p:attrNameLst>
                                          <p:attrName>style.visibility</p:attrName>
                                        </p:attrNameLst>
                                      </p:cBhvr>
                                      <p:to>
                                        <p:strVal val="hidden"/>
                                      </p:to>
                                    </p:set>
                                  </p:childTnLst>
                                </p:cTn>
                              </p:par>
                              <p:par>
                                <p:cTn id="46" presetID="10" presetClass="exit" presetSubtype="0" fill="hold" nodeType="withEffect">
                                  <p:stCondLst>
                                    <p:cond delay="0"/>
                                  </p:stCondLst>
                                  <p:childTnLst>
                                    <p:animEffect transition="out" filter="fade">
                                      <p:cBhvr>
                                        <p:cTn id="47" dur="500"/>
                                        <p:tgtEl>
                                          <p:spTgt spid="108"/>
                                        </p:tgtEl>
                                      </p:cBhvr>
                                    </p:animEffect>
                                    <p:set>
                                      <p:cBhvr>
                                        <p:cTn id="48" dur="1" fill="hold">
                                          <p:stCondLst>
                                            <p:cond delay="499"/>
                                          </p:stCondLst>
                                        </p:cTn>
                                        <p:tgtEl>
                                          <p:spTgt spid="108"/>
                                        </p:tgtEl>
                                        <p:attrNameLst>
                                          <p:attrName>style.visibility</p:attrName>
                                        </p:attrNameLst>
                                      </p:cBhvr>
                                      <p:to>
                                        <p:strVal val="hidden"/>
                                      </p:to>
                                    </p:set>
                                  </p:childTnLst>
                                </p:cTn>
                              </p:par>
                              <p:par>
                                <p:cTn id="49" presetID="10" presetClass="exit" presetSubtype="0" fill="hold" nodeType="withEffect">
                                  <p:stCondLst>
                                    <p:cond delay="0"/>
                                  </p:stCondLst>
                                  <p:childTnLst>
                                    <p:animEffect transition="out" filter="fade">
                                      <p:cBhvr>
                                        <p:cTn id="50" dur="500"/>
                                        <p:tgtEl>
                                          <p:spTgt spid="73"/>
                                        </p:tgtEl>
                                      </p:cBhvr>
                                    </p:animEffect>
                                    <p:set>
                                      <p:cBhvr>
                                        <p:cTn id="51" dur="1" fill="hold">
                                          <p:stCondLst>
                                            <p:cond delay="499"/>
                                          </p:stCondLst>
                                        </p:cTn>
                                        <p:tgtEl>
                                          <p:spTgt spid="73"/>
                                        </p:tgtEl>
                                        <p:attrNameLst>
                                          <p:attrName>style.visibility</p:attrName>
                                        </p:attrNameLst>
                                      </p:cBhvr>
                                      <p:to>
                                        <p:strVal val="hidden"/>
                                      </p:to>
                                    </p:set>
                                  </p:childTnLst>
                                </p:cTn>
                              </p:par>
                              <p:par>
                                <p:cTn id="52" presetID="10" presetClass="exit" presetSubtype="0" fill="hold" nodeType="withEffect">
                                  <p:stCondLst>
                                    <p:cond delay="0"/>
                                  </p:stCondLst>
                                  <p:childTnLst>
                                    <p:animEffect transition="out" filter="fade">
                                      <p:cBhvr>
                                        <p:cTn id="53" dur="500"/>
                                        <p:tgtEl>
                                          <p:spTgt spid="80"/>
                                        </p:tgtEl>
                                      </p:cBhvr>
                                    </p:animEffect>
                                    <p:set>
                                      <p:cBhvr>
                                        <p:cTn id="54" dur="1" fill="hold">
                                          <p:stCondLst>
                                            <p:cond delay="499"/>
                                          </p:stCondLst>
                                        </p:cTn>
                                        <p:tgtEl>
                                          <p:spTgt spid="80"/>
                                        </p:tgtEl>
                                        <p:attrNameLst>
                                          <p:attrName>style.visibility</p:attrName>
                                        </p:attrNameLst>
                                      </p:cBhvr>
                                      <p:to>
                                        <p:strVal val="hidden"/>
                                      </p:to>
                                    </p:set>
                                  </p:childTnLst>
                                </p:cTn>
                              </p:par>
                              <p:par>
                                <p:cTn id="55" presetID="10" presetClass="exit" presetSubtype="0" fill="hold" nodeType="withEffect">
                                  <p:stCondLst>
                                    <p:cond delay="0"/>
                                  </p:stCondLst>
                                  <p:childTnLst>
                                    <p:animEffect transition="out" filter="fade">
                                      <p:cBhvr>
                                        <p:cTn id="56" dur="500"/>
                                        <p:tgtEl>
                                          <p:spTgt spid="94"/>
                                        </p:tgtEl>
                                      </p:cBhvr>
                                    </p:animEffect>
                                    <p:set>
                                      <p:cBhvr>
                                        <p:cTn id="57" dur="1" fill="hold">
                                          <p:stCondLst>
                                            <p:cond delay="499"/>
                                          </p:stCondLst>
                                        </p:cTn>
                                        <p:tgtEl>
                                          <p:spTgt spid="94"/>
                                        </p:tgtEl>
                                        <p:attrNameLst>
                                          <p:attrName>style.visibility</p:attrName>
                                        </p:attrNameLst>
                                      </p:cBhvr>
                                      <p:to>
                                        <p:strVal val="hidden"/>
                                      </p:to>
                                    </p:set>
                                  </p:childTnLst>
                                </p:cTn>
                              </p:par>
                              <p:par>
                                <p:cTn id="58" presetID="10" presetClass="exit" presetSubtype="0" fill="hold" nodeType="withEffect">
                                  <p:stCondLst>
                                    <p:cond delay="0"/>
                                  </p:stCondLst>
                                  <p:childTnLst>
                                    <p:animEffect transition="out" filter="fade">
                                      <p:cBhvr>
                                        <p:cTn id="59" dur="500"/>
                                        <p:tgtEl>
                                          <p:spTgt spid="87"/>
                                        </p:tgtEl>
                                      </p:cBhvr>
                                    </p:animEffect>
                                    <p:set>
                                      <p:cBhvr>
                                        <p:cTn id="60" dur="1" fill="hold">
                                          <p:stCondLst>
                                            <p:cond delay="499"/>
                                          </p:stCondLst>
                                        </p:cTn>
                                        <p:tgtEl>
                                          <p:spTgt spid="87"/>
                                        </p:tgtEl>
                                        <p:attrNameLst>
                                          <p:attrName>style.visibility</p:attrName>
                                        </p:attrNameLst>
                                      </p:cBhvr>
                                      <p:to>
                                        <p:strVal val="hidden"/>
                                      </p:to>
                                    </p:set>
                                  </p:childTnLst>
                                </p:cTn>
                              </p:par>
                              <p:par>
                                <p:cTn id="61" presetID="10" presetClass="exit" presetSubtype="0" fill="hold" nodeType="withEffect">
                                  <p:stCondLst>
                                    <p:cond delay="0"/>
                                  </p:stCondLst>
                                  <p:childTnLst>
                                    <p:animEffect transition="out" filter="fade">
                                      <p:cBhvr>
                                        <p:cTn id="62" dur="500"/>
                                        <p:tgtEl>
                                          <p:spTgt spid="59"/>
                                        </p:tgtEl>
                                      </p:cBhvr>
                                    </p:animEffect>
                                    <p:set>
                                      <p:cBhvr>
                                        <p:cTn id="63" dur="1" fill="hold">
                                          <p:stCondLst>
                                            <p:cond delay="499"/>
                                          </p:stCondLst>
                                        </p:cTn>
                                        <p:tgtEl>
                                          <p:spTgt spid="59"/>
                                        </p:tgtEl>
                                        <p:attrNameLst>
                                          <p:attrName>style.visibility</p:attrName>
                                        </p:attrNameLst>
                                      </p:cBhvr>
                                      <p:to>
                                        <p:strVal val="hidden"/>
                                      </p:to>
                                    </p:set>
                                  </p:childTnLst>
                                </p:cTn>
                              </p:par>
                              <p:par>
                                <p:cTn id="64" presetID="10" presetClass="exit" presetSubtype="0" fill="hold" nodeType="withEffect">
                                  <p:stCondLst>
                                    <p:cond delay="0"/>
                                  </p:stCondLst>
                                  <p:childTnLst>
                                    <p:animEffect transition="out" filter="fade">
                                      <p:cBhvr>
                                        <p:cTn id="65" dur="500"/>
                                        <p:tgtEl>
                                          <p:spTgt spid="115"/>
                                        </p:tgtEl>
                                      </p:cBhvr>
                                    </p:animEffect>
                                    <p:set>
                                      <p:cBhvr>
                                        <p:cTn id="66" dur="1" fill="hold">
                                          <p:stCondLst>
                                            <p:cond delay="499"/>
                                          </p:stCondLst>
                                        </p:cTn>
                                        <p:tgtEl>
                                          <p:spTgt spid="115"/>
                                        </p:tgtEl>
                                        <p:attrNameLst>
                                          <p:attrName>style.visibility</p:attrName>
                                        </p:attrNameLst>
                                      </p:cBhvr>
                                      <p:to>
                                        <p:strVal val="hidden"/>
                                      </p:to>
                                    </p:set>
                                  </p:childTnLst>
                                </p:cTn>
                              </p:par>
                              <p:par>
                                <p:cTn id="67" presetID="10" presetClass="exit" presetSubtype="0" fill="hold" nodeType="withEffect">
                                  <p:stCondLst>
                                    <p:cond delay="0"/>
                                  </p:stCondLst>
                                  <p:childTnLst>
                                    <p:animEffect transition="out" filter="fade">
                                      <p:cBhvr>
                                        <p:cTn id="68" dur="500"/>
                                        <p:tgtEl>
                                          <p:spTgt spid="66"/>
                                        </p:tgtEl>
                                      </p:cBhvr>
                                    </p:animEffect>
                                    <p:set>
                                      <p:cBhvr>
                                        <p:cTn id="69" dur="1" fill="hold">
                                          <p:stCondLst>
                                            <p:cond delay="499"/>
                                          </p:stCondLst>
                                        </p:cTn>
                                        <p:tgtEl>
                                          <p:spTgt spid="66"/>
                                        </p:tgtEl>
                                        <p:attrNameLst>
                                          <p:attrName>style.visibility</p:attrName>
                                        </p:attrNameLst>
                                      </p:cBhvr>
                                      <p:to>
                                        <p:strVal val="hidden"/>
                                      </p:to>
                                    </p:set>
                                  </p:childTnLst>
                                </p:cTn>
                              </p:par>
                              <p:par>
                                <p:cTn id="70" presetID="10" presetClass="exit" presetSubtype="0" fill="hold" nodeType="withEffect">
                                  <p:stCondLst>
                                    <p:cond delay="0"/>
                                  </p:stCondLst>
                                  <p:childTnLst>
                                    <p:animEffect transition="out" filter="fade">
                                      <p:cBhvr>
                                        <p:cTn id="71" dur="500"/>
                                        <p:tgtEl>
                                          <p:spTgt spid="122"/>
                                        </p:tgtEl>
                                      </p:cBhvr>
                                    </p:animEffect>
                                    <p:set>
                                      <p:cBhvr>
                                        <p:cTn id="72" dur="1" fill="hold">
                                          <p:stCondLst>
                                            <p:cond delay="499"/>
                                          </p:stCondLst>
                                        </p:cTn>
                                        <p:tgtEl>
                                          <p:spTgt spid="1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2" name="Picture 651">
            <a:extLst>
              <a:ext uri="{FF2B5EF4-FFF2-40B4-BE49-F238E27FC236}">
                <a16:creationId xmlns:a16="http://schemas.microsoft.com/office/drawing/2014/main" id="{218681A4-222C-EB41-8EEC-88B7E12F3950}"/>
              </a:ext>
            </a:extLst>
          </p:cNvPr>
          <p:cNvPicPr>
            <a:picLocks noChangeAspect="1"/>
          </p:cNvPicPr>
          <p:nvPr/>
        </p:nvPicPr>
        <p:blipFill rotWithShape="1">
          <a:blip r:embed="rId3"/>
          <a:srcRect t="4354"/>
          <a:stretch/>
        </p:blipFill>
        <p:spPr>
          <a:xfrm>
            <a:off x="2324100" y="331076"/>
            <a:ext cx="7543800" cy="5830614"/>
          </a:xfrm>
          <a:prstGeom prst="rect">
            <a:avLst/>
          </a:prstGeom>
        </p:spPr>
      </p:pic>
      <p:cxnSp>
        <p:nvCxnSpPr>
          <p:cNvPr id="655" name="Straight Connector 654">
            <a:extLst>
              <a:ext uri="{FF2B5EF4-FFF2-40B4-BE49-F238E27FC236}">
                <a16:creationId xmlns:a16="http://schemas.microsoft.com/office/drawing/2014/main" id="{1ECB447D-7A26-A44E-B021-6CD857472456}"/>
              </a:ext>
            </a:extLst>
          </p:cNvPr>
          <p:cNvCxnSpPr>
            <a:cxnSpLocks/>
          </p:cNvCxnSpPr>
          <p:nvPr/>
        </p:nvCxnSpPr>
        <p:spPr>
          <a:xfrm flipH="1">
            <a:off x="1167791" y="1655982"/>
            <a:ext cx="1130064" cy="14547"/>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659" name="Straight Connector 658">
            <a:extLst>
              <a:ext uri="{FF2B5EF4-FFF2-40B4-BE49-F238E27FC236}">
                <a16:creationId xmlns:a16="http://schemas.microsoft.com/office/drawing/2014/main" id="{BFDB01A5-1829-D944-BFF9-FA304C8C39CE}"/>
              </a:ext>
            </a:extLst>
          </p:cNvPr>
          <p:cNvCxnSpPr>
            <a:cxnSpLocks/>
          </p:cNvCxnSpPr>
          <p:nvPr/>
        </p:nvCxnSpPr>
        <p:spPr>
          <a:xfrm flipH="1">
            <a:off x="9756605" y="1547597"/>
            <a:ext cx="1130064" cy="14547"/>
          </a:xfrm>
          <a:prstGeom prst="line">
            <a:avLst/>
          </a:prstGeom>
          <a:ln w="57150">
            <a:solidFill>
              <a:schemeClr val="accent3"/>
            </a:solidFill>
          </a:ln>
        </p:spPr>
        <p:style>
          <a:lnRef idx="1">
            <a:schemeClr val="accent1"/>
          </a:lnRef>
          <a:fillRef idx="0">
            <a:schemeClr val="accent1"/>
          </a:fillRef>
          <a:effectRef idx="0">
            <a:schemeClr val="accent1"/>
          </a:effectRef>
          <a:fontRef idx="minor">
            <a:schemeClr val="tx1"/>
          </a:fontRef>
        </p:style>
      </p:cxnSp>
      <p:sp>
        <p:nvSpPr>
          <p:cNvPr id="660" name="TextBox 659">
            <a:extLst>
              <a:ext uri="{FF2B5EF4-FFF2-40B4-BE49-F238E27FC236}">
                <a16:creationId xmlns:a16="http://schemas.microsoft.com/office/drawing/2014/main" id="{ECBF2A6D-43B5-D546-A5C1-4011D52477C5}"/>
              </a:ext>
            </a:extLst>
          </p:cNvPr>
          <p:cNvSpPr txBox="1"/>
          <p:nvPr/>
        </p:nvSpPr>
        <p:spPr>
          <a:xfrm>
            <a:off x="2924951" y="6342258"/>
            <a:ext cx="8541121" cy="369332"/>
          </a:xfrm>
          <a:prstGeom prst="rect">
            <a:avLst/>
          </a:prstGeom>
          <a:noFill/>
        </p:spPr>
        <p:txBody>
          <a:bodyPr wrap="none" rtlCol="0">
            <a:spAutoFit/>
          </a:bodyPr>
          <a:lstStyle/>
          <a:p>
            <a:r>
              <a:rPr lang="en-AU" dirty="0">
                <a:solidFill>
                  <a:schemeClr val="accent3"/>
                </a:solidFill>
                <a:latin typeface="Futura PT Book" panose="020B0502020204020303" pitchFamily="34" charset="77"/>
              </a:rPr>
              <a:t>FDR-adjusted </a:t>
            </a:r>
            <a:r>
              <a:rPr lang="en-AU" i="1" dirty="0">
                <a:solidFill>
                  <a:schemeClr val="accent3"/>
                </a:solidFill>
                <a:latin typeface="Futura PT Book" panose="020B0502020204020303" pitchFamily="34" charset="77"/>
              </a:rPr>
              <a:t>p</a:t>
            </a:r>
            <a:r>
              <a:rPr lang="en-AU" dirty="0">
                <a:solidFill>
                  <a:schemeClr val="accent3"/>
                </a:solidFill>
                <a:latin typeface="Futura PT Book" panose="020B0502020204020303" pitchFamily="34" charset="77"/>
              </a:rPr>
              <a:t>-value from Gene Set Enrichment Analysis with </a:t>
            </a:r>
            <a:r>
              <a:rPr lang="en-AU" i="1" dirty="0">
                <a:solidFill>
                  <a:schemeClr val="accent3"/>
                </a:solidFill>
                <a:latin typeface="Futura PT Book Italic" panose="020B0502020204090303" pitchFamily="34" charset="77"/>
              </a:rPr>
              <a:t>fry</a:t>
            </a:r>
            <a:r>
              <a:rPr lang="en-AU" dirty="0">
                <a:solidFill>
                  <a:schemeClr val="accent3"/>
                </a:solidFill>
                <a:latin typeface="Futura PT Book" panose="020B0502020204020303" pitchFamily="34" charset="77"/>
              </a:rPr>
              <a:t>, </a:t>
            </a:r>
            <a:r>
              <a:rPr lang="en-AU" i="1" dirty="0">
                <a:solidFill>
                  <a:schemeClr val="accent3"/>
                </a:solidFill>
                <a:latin typeface="Futura PT Book Italic" panose="020B0502020204090303" pitchFamily="34" charset="77"/>
              </a:rPr>
              <a:t>camera</a:t>
            </a:r>
            <a:r>
              <a:rPr lang="en-AU" dirty="0">
                <a:solidFill>
                  <a:schemeClr val="accent3"/>
                </a:solidFill>
                <a:latin typeface="Futura PT Book" panose="020B0502020204020303" pitchFamily="34" charset="77"/>
              </a:rPr>
              <a:t>, and </a:t>
            </a:r>
            <a:r>
              <a:rPr lang="en-AU" i="1" dirty="0">
                <a:solidFill>
                  <a:schemeClr val="accent3"/>
                </a:solidFill>
                <a:latin typeface="Futura PT Book Italic" panose="020B0502020204090303" pitchFamily="34" charset="77"/>
              </a:rPr>
              <a:t>fgsea</a:t>
            </a:r>
            <a:r>
              <a:rPr lang="en-AU" i="1" dirty="0">
                <a:solidFill>
                  <a:schemeClr val="accent3"/>
                </a:solidFill>
                <a:latin typeface="Futura PT Book" panose="020B0502020204020303" pitchFamily="34" charset="77"/>
              </a:rPr>
              <a:t> </a:t>
            </a:r>
            <a:r>
              <a:rPr lang="en-AU" dirty="0">
                <a:solidFill>
                  <a:schemeClr val="accent3"/>
                </a:solidFill>
                <a:latin typeface="Futura PT Book" panose="020B0502020204020303" pitchFamily="34" charset="77"/>
              </a:rPr>
              <a:t>&lt; 0.05 </a:t>
            </a:r>
          </a:p>
        </p:txBody>
      </p:sp>
      <p:pic>
        <p:nvPicPr>
          <p:cNvPr id="661" name="Picture 660">
            <a:extLst>
              <a:ext uri="{FF2B5EF4-FFF2-40B4-BE49-F238E27FC236}">
                <a16:creationId xmlns:a16="http://schemas.microsoft.com/office/drawing/2014/main" id="{DA2AC086-5062-A243-9A66-0846336039BD}"/>
              </a:ext>
            </a:extLst>
          </p:cNvPr>
          <p:cNvPicPr>
            <a:picLocks noChangeAspect="1"/>
          </p:cNvPicPr>
          <p:nvPr/>
        </p:nvPicPr>
        <p:blipFill rotWithShape="1">
          <a:blip r:embed="rId3"/>
          <a:srcRect l="34710" t="90708" r="62666" b="5214"/>
          <a:stretch/>
        </p:blipFill>
        <p:spPr>
          <a:xfrm>
            <a:off x="1213893" y="6363652"/>
            <a:ext cx="477231" cy="599291"/>
          </a:xfrm>
          <a:prstGeom prst="rect">
            <a:avLst/>
          </a:prstGeom>
        </p:spPr>
      </p:pic>
      <p:sp>
        <p:nvSpPr>
          <p:cNvPr id="3" name="TextBox 2">
            <a:extLst>
              <a:ext uri="{FF2B5EF4-FFF2-40B4-BE49-F238E27FC236}">
                <a16:creationId xmlns:a16="http://schemas.microsoft.com/office/drawing/2014/main" id="{47CC9F5A-83F6-3E4C-8EC4-525763BF4AC5}"/>
              </a:ext>
            </a:extLst>
          </p:cNvPr>
          <p:cNvSpPr txBox="1"/>
          <p:nvPr/>
        </p:nvSpPr>
        <p:spPr>
          <a:xfrm>
            <a:off x="556341" y="6276949"/>
            <a:ext cx="657552" cy="338554"/>
          </a:xfrm>
          <a:prstGeom prst="rect">
            <a:avLst/>
          </a:prstGeom>
          <a:noFill/>
        </p:spPr>
        <p:txBody>
          <a:bodyPr wrap="none" rtlCol="0">
            <a:spAutoFit/>
          </a:bodyPr>
          <a:lstStyle/>
          <a:p>
            <a:r>
              <a:rPr lang="en-AU" sz="1600" dirty="0">
                <a:solidFill>
                  <a:srgbClr val="6DACE6"/>
                </a:solidFill>
                <a:latin typeface="Futura PT Book" panose="020B0502020204020303" pitchFamily="34" charset="77"/>
              </a:rPr>
              <a:t>Down</a:t>
            </a:r>
          </a:p>
        </p:txBody>
      </p:sp>
      <p:sp>
        <p:nvSpPr>
          <p:cNvPr id="662" name="TextBox 661">
            <a:extLst>
              <a:ext uri="{FF2B5EF4-FFF2-40B4-BE49-F238E27FC236}">
                <a16:creationId xmlns:a16="http://schemas.microsoft.com/office/drawing/2014/main" id="{CA7F79B7-804D-944F-A741-F2E8C4802433}"/>
              </a:ext>
            </a:extLst>
          </p:cNvPr>
          <p:cNvSpPr txBox="1"/>
          <p:nvPr/>
        </p:nvSpPr>
        <p:spPr>
          <a:xfrm>
            <a:off x="1691124" y="6276949"/>
            <a:ext cx="425116" cy="338554"/>
          </a:xfrm>
          <a:prstGeom prst="rect">
            <a:avLst/>
          </a:prstGeom>
          <a:noFill/>
        </p:spPr>
        <p:txBody>
          <a:bodyPr wrap="none" rtlCol="0">
            <a:spAutoFit/>
          </a:bodyPr>
          <a:lstStyle/>
          <a:p>
            <a:r>
              <a:rPr lang="en-AU" sz="1600" dirty="0">
                <a:solidFill>
                  <a:srgbClr val="FF3600"/>
                </a:solidFill>
                <a:latin typeface="Futura PT Book" panose="020B0502020204020303" pitchFamily="34" charset="77"/>
              </a:rPr>
              <a:t>Up</a:t>
            </a:r>
          </a:p>
        </p:txBody>
      </p:sp>
      <p:sp>
        <p:nvSpPr>
          <p:cNvPr id="4" name="Oval 3">
            <a:extLst>
              <a:ext uri="{FF2B5EF4-FFF2-40B4-BE49-F238E27FC236}">
                <a16:creationId xmlns:a16="http://schemas.microsoft.com/office/drawing/2014/main" id="{A88637A5-2EED-F949-9C13-1F17A19E78DD}"/>
              </a:ext>
            </a:extLst>
          </p:cNvPr>
          <p:cNvSpPr/>
          <p:nvPr/>
        </p:nvSpPr>
        <p:spPr>
          <a:xfrm>
            <a:off x="2710273" y="6446226"/>
            <a:ext cx="161395" cy="16139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nvGrpSpPr>
          <p:cNvPr id="18" name="Group 17">
            <a:extLst>
              <a:ext uri="{FF2B5EF4-FFF2-40B4-BE49-F238E27FC236}">
                <a16:creationId xmlns:a16="http://schemas.microsoft.com/office/drawing/2014/main" id="{FA70399D-DF8F-BC40-863B-CC4E736F57F1}"/>
              </a:ext>
            </a:extLst>
          </p:cNvPr>
          <p:cNvGrpSpPr/>
          <p:nvPr/>
        </p:nvGrpSpPr>
        <p:grpSpPr>
          <a:xfrm>
            <a:off x="447236" y="1456840"/>
            <a:ext cx="2258685" cy="627404"/>
            <a:chOff x="4966380" y="4900020"/>
            <a:chExt cx="4221779" cy="1172700"/>
          </a:xfrm>
        </p:grpSpPr>
        <p:grpSp>
          <p:nvGrpSpPr>
            <p:cNvPr id="19" name="Group 18">
              <a:extLst>
                <a:ext uri="{FF2B5EF4-FFF2-40B4-BE49-F238E27FC236}">
                  <a16:creationId xmlns:a16="http://schemas.microsoft.com/office/drawing/2014/main" id="{1AA94E4B-5798-B444-B77F-C3FBC5936EAA}"/>
                </a:ext>
              </a:extLst>
            </p:cNvPr>
            <p:cNvGrpSpPr/>
            <p:nvPr/>
          </p:nvGrpSpPr>
          <p:grpSpPr>
            <a:xfrm>
              <a:off x="5658686" y="4900020"/>
              <a:ext cx="3529473" cy="754643"/>
              <a:chOff x="5658686" y="4900020"/>
              <a:chExt cx="3529473" cy="754643"/>
            </a:xfrm>
          </p:grpSpPr>
          <p:pic>
            <p:nvPicPr>
              <p:cNvPr id="21" name="Picture 20">
                <a:extLst>
                  <a:ext uri="{FF2B5EF4-FFF2-40B4-BE49-F238E27FC236}">
                    <a16:creationId xmlns:a16="http://schemas.microsoft.com/office/drawing/2014/main" id="{25E596CB-A29C-BF45-8B57-8FDBCB01822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630980" y="4900020"/>
                <a:ext cx="557179" cy="706821"/>
              </a:xfrm>
              <a:prstGeom prst="rect">
                <a:avLst/>
              </a:prstGeom>
            </p:spPr>
          </p:pic>
          <p:pic>
            <p:nvPicPr>
              <p:cNvPr id="22" name="Picture 21">
                <a:extLst>
                  <a:ext uri="{FF2B5EF4-FFF2-40B4-BE49-F238E27FC236}">
                    <a16:creationId xmlns:a16="http://schemas.microsoft.com/office/drawing/2014/main" id="{E07FEAC3-2CD4-F446-9407-C7CE1C1F56A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5658686" y="4940778"/>
                <a:ext cx="557179" cy="713885"/>
              </a:xfrm>
              <a:prstGeom prst="rect">
                <a:avLst/>
              </a:prstGeom>
            </p:spPr>
          </p:pic>
        </p:grpSp>
        <p:sp>
          <p:nvSpPr>
            <p:cNvPr id="20" name="Rectangle 19">
              <a:extLst>
                <a:ext uri="{FF2B5EF4-FFF2-40B4-BE49-F238E27FC236}">
                  <a16:creationId xmlns:a16="http://schemas.microsoft.com/office/drawing/2014/main" id="{ED7292BA-0321-1142-B73B-3744F92B8D7B}"/>
                </a:ext>
              </a:extLst>
            </p:cNvPr>
            <p:cNvSpPr/>
            <p:nvPr/>
          </p:nvSpPr>
          <p:spPr>
            <a:xfrm>
              <a:off x="4966380" y="5644369"/>
              <a:ext cx="256116" cy="42835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pSp>
      <p:grpSp>
        <p:nvGrpSpPr>
          <p:cNvPr id="23" name="Group 22">
            <a:extLst>
              <a:ext uri="{FF2B5EF4-FFF2-40B4-BE49-F238E27FC236}">
                <a16:creationId xmlns:a16="http://schemas.microsoft.com/office/drawing/2014/main" id="{4CEB0D45-B0FC-824C-A4DF-C582B7B0B26A}"/>
              </a:ext>
            </a:extLst>
          </p:cNvPr>
          <p:cNvGrpSpPr/>
          <p:nvPr/>
        </p:nvGrpSpPr>
        <p:grpSpPr>
          <a:xfrm>
            <a:off x="8976350" y="996576"/>
            <a:ext cx="2655953" cy="973082"/>
            <a:chOff x="7730657" y="3532315"/>
            <a:chExt cx="2655953" cy="973082"/>
          </a:xfrm>
        </p:grpSpPr>
        <p:pic>
          <p:nvPicPr>
            <p:cNvPr id="24" name="Picture 23">
              <a:extLst>
                <a:ext uri="{FF2B5EF4-FFF2-40B4-BE49-F238E27FC236}">
                  <a16:creationId xmlns:a16="http://schemas.microsoft.com/office/drawing/2014/main" id="{63E9846A-C1CF-8F40-82ED-E33EA01A5984}"/>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730657" y="3532315"/>
              <a:ext cx="718461" cy="920527"/>
            </a:xfrm>
            <a:prstGeom prst="rect">
              <a:avLst/>
            </a:prstGeom>
          </p:spPr>
        </p:pic>
        <p:pic>
          <p:nvPicPr>
            <p:cNvPr id="25" name="Picture 24">
              <a:extLst>
                <a:ext uri="{FF2B5EF4-FFF2-40B4-BE49-F238E27FC236}">
                  <a16:creationId xmlns:a16="http://schemas.microsoft.com/office/drawing/2014/main" id="{21753E34-1F49-A84F-AF97-EA77A93B1E9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668149" y="3593978"/>
              <a:ext cx="718461" cy="911419"/>
            </a:xfrm>
            <a:prstGeom prst="rect">
              <a:avLst/>
            </a:prstGeom>
          </p:spPr>
        </p:pic>
      </p:grpSp>
    </p:spTree>
    <p:extLst>
      <p:ext uri="{BB962C8B-B14F-4D97-AF65-F5344CB8AC3E}">
        <p14:creationId xmlns:p14="http://schemas.microsoft.com/office/powerpoint/2010/main" val="15659562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52" name="Picture 651">
            <a:extLst>
              <a:ext uri="{FF2B5EF4-FFF2-40B4-BE49-F238E27FC236}">
                <a16:creationId xmlns:a16="http://schemas.microsoft.com/office/drawing/2014/main" id="{218681A4-222C-EB41-8EEC-88B7E12F3950}"/>
              </a:ext>
            </a:extLst>
          </p:cNvPr>
          <p:cNvPicPr>
            <a:picLocks noChangeAspect="1"/>
          </p:cNvPicPr>
          <p:nvPr/>
        </p:nvPicPr>
        <p:blipFill>
          <a:blip r:embed="rId3"/>
          <a:stretch>
            <a:fillRect/>
          </a:stretch>
        </p:blipFill>
        <p:spPr>
          <a:xfrm>
            <a:off x="-1951803" y="-3917333"/>
            <a:ext cx="15137912" cy="12232657"/>
          </a:xfrm>
          <a:prstGeom prst="rect">
            <a:avLst/>
          </a:prstGeom>
        </p:spPr>
      </p:pic>
      <p:sp>
        <p:nvSpPr>
          <p:cNvPr id="2" name="Rectangle 1">
            <a:extLst>
              <a:ext uri="{FF2B5EF4-FFF2-40B4-BE49-F238E27FC236}">
                <a16:creationId xmlns:a16="http://schemas.microsoft.com/office/drawing/2014/main" id="{EF019A2E-41E3-0D47-A100-C535EB6E98E2}"/>
              </a:ext>
            </a:extLst>
          </p:cNvPr>
          <p:cNvSpPr/>
          <p:nvPr/>
        </p:nvSpPr>
        <p:spPr>
          <a:xfrm>
            <a:off x="2656703" y="2619633"/>
            <a:ext cx="5894173" cy="370702"/>
          </a:xfrm>
          <a:prstGeom prst="rect">
            <a:avLst/>
          </a:prstGeom>
          <a:noFill/>
          <a:ln w="1270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4" name="Rectangle 3">
            <a:extLst>
              <a:ext uri="{FF2B5EF4-FFF2-40B4-BE49-F238E27FC236}">
                <a16:creationId xmlns:a16="http://schemas.microsoft.com/office/drawing/2014/main" id="{4364ACAD-1361-9645-BEE4-62891ED068BD}"/>
              </a:ext>
            </a:extLst>
          </p:cNvPr>
          <p:cNvSpPr/>
          <p:nvPr/>
        </p:nvSpPr>
        <p:spPr>
          <a:xfrm>
            <a:off x="2117125" y="4773828"/>
            <a:ext cx="6977448" cy="564291"/>
          </a:xfrm>
          <a:prstGeom prst="rect">
            <a:avLst/>
          </a:prstGeom>
          <a:noFill/>
          <a:ln w="1270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pic>
        <p:nvPicPr>
          <p:cNvPr id="3" name="Picture 2">
            <a:extLst>
              <a:ext uri="{FF2B5EF4-FFF2-40B4-BE49-F238E27FC236}">
                <a16:creationId xmlns:a16="http://schemas.microsoft.com/office/drawing/2014/main" id="{9DB29AAA-6C16-814B-A59A-2118F72A69D0}"/>
              </a:ext>
            </a:extLst>
          </p:cNvPr>
          <p:cNvPicPr>
            <a:picLocks noChangeAspect="1"/>
          </p:cNvPicPr>
          <p:nvPr/>
        </p:nvPicPr>
        <p:blipFill>
          <a:blip r:embed="rId4"/>
          <a:stretch>
            <a:fillRect/>
          </a:stretch>
        </p:blipFill>
        <p:spPr>
          <a:xfrm>
            <a:off x="7206013" y="2015997"/>
            <a:ext cx="4380168" cy="3669035"/>
          </a:xfrm>
          <a:prstGeom prst="rect">
            <a:avLst/>
          </a:prstGeom>
          <a:ln w="127000">
            <a:solidFill>
              <a:srgbClr val="FF3600"/>
            </a:solidFill>
            <a:miter lim="800000"/>
          </a:ln>
        </p:spPr>
      </p:pic>
    </p:spTree>
    <p:extLst>
      <p:ext uri="{BB962C8B-B14F-4D97-AF65-F5344CB8AC3E}">
        <p14:creationId xmlns:p14="http://schemas.microsoft.com/office/powerpoint/2010/main" val="19042407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66E4FAD-A192-FD40-9CE9-368B8168817E}"/>
              </a:ext>
            </a:extLst>
          </p:cNvPr>
          <p:cNvPicPr>
            <a:picLocks noChangeAspect="1"/>
          </p:cNvPicPr>
          <p:nvPr/>
        </p:nvPicPr>
        <p:blipFill>
          <a:blip r:embed="rId3">
            <a:alphaModFix amt="51000"/>
          </a:blip>
          <a:stretch>
            <a:fillRect/>
          </a:stretch>
        </p:blipFill>
        <p:spPr>
          <a:xfrm>
            <a:off x="1" y="-252251"/>
            <a:ext cx="5801714" cy="8022745"/>
          </a:xfrm>
          <a:prstGeom prst="rect">
            <a:avLst/>
          </a:prstGeom>
        </p:spPr>
      </p:pic>
      <p:sp>
        <p:nvSpPr>
          <p:cNvPr id="7" name="TextBox 6">
            <a:extLst>
              <a:ext uri="{FF2B5EF4-FFF2-40B4-BE49-F238E27FC236}">
                <a16:creationId xmlns:a16="http://schemas.microsoft.com/office/drawing/2014/main" id="{456C442E-4BE1-3045-A7BE-F70A3BC49A6A}"/>
              </a:ext>
            </a:extLst>
          </p:cNvPr>
          <p:cNvSpPr txBox="1"/>
          <p:nvPr/>
        </p:nvSpPr>
        <p:spPr>
          <a:xfrm>
            <a:off x="6689832" y="525120"/>
            <a:ext cx="4503685" cy="3539430"/>
          </a:xfrm>
          <a:prstGeom prst="rect">
            <a:avLst/>
          </a:prstGeom>
          <a:noFill/>
        </p:spPr>
        <p:txBody>
          <a:bodyPr wrap="square" rtlCol="0">
            <a:spAutoFit/>
          </a:bodyPr>
          <a:lstStyle/>
          <a:p>
            <a:r>
              <a:rPr lang="en-AU" sz="3200" dirty="0">
                <a:latin typeface="Futura PT Book" panose="020B0502020204020303" pitchFamily="34" charset="77"/>
              </a:rPr>
              <a:t>How can we define a comprehensive and sensitive set of genes that we can use to assess </a:t>
            </a:r>
            <a:r>
              <a:rPr lang="en-AU" sz="3200" b="1" dirty="0">
                <a:latin typeface="Futura PT Heavy" panose="020B0502020204020303" pitchFamily="34" charset="77"/>
              </a:rPr>
              <a:t>iron homeostasis</a:t>
            </a:r>
            <a:r>
              <a:rPr lang="en-AU" sz="3200" dirty="0">
                <a:latin typeface="Futura PT Book" panose="020B0502020204020303" pitchFamily="34" charset="77"/>
              </a:rPr>
              <a:t> responses and how they differ between conditions?</a:t>
            </a:r>
          </a:p>
        </p:txBody>
      </p:sp>
      <p:sp>
        <p:nvSpPr>
          <p:cNvPr id="9" name="TextBox 8">
            <a:extLst>
              <a:ext uri="{FF2B5EF4-FFF2-40B4-BE49-F238E27FC236}">
                <a16:creationId xmlns:a16="http://schemas.microsoft.com/office/drawing/2014/main" id="{65F564ED-2178-E742-9DD5-22CC43978C10}"/>
              </a:ext>
            </a:extLst>
          </p:cNvPr>
          <p:cNvSpPr txBox="1"/>
          <p:nvPr/>
        </p:nvSpPr>
        <p:spPr>
          <a:xfrm>
            <a:off x="6689831" y="4351282"/>
            <a:ext cx="4849650" cy="1569660"/>
          </a:xfrm>
          <a:prstGeom prst="rect">
            <a:avLst/>
          </a:prstGeom>
          <a:noFill/>
        </p:spPr>
        <p:txBody>
          <a:bodyPr wrap="square" rtlCol="0">
            <a:spAutoFit/>
          </a:bodyPr>
          <a:lstStyle/>
          <a:p>
            <a:r>
              <a:rPr lang="en-AU" sz="4800" b="1" dirty="0">
                <a:solidFill>
                  <a:srgbClr val="FF5100"/>
                </a:solidFill>
                <a:latin typeface="Futura PT Heavy" panose="020B0502020204020303" pitchFamily="34" charset="77"/>
              </a:rPr>
              <a:t>Iron Responsive Elements (IREs)</a:t>
            </a:r>
          </a:p>
        </p:txBody>
      </p:sp>
      <p:sp>
        <p:nvSpPr>
          <p:cNvPr id="10" name="TextBox 9">
            <a:extLst>
              <a:ext uri="{FF2B5EF4-FFF2-40B4-BE49-F238E27FC236}">
                <a16:creationId xmlns:a16="http://schemas.microsoft.com/office/drawing/2014/main" id="{99F60076-8CDD-E24B-860F-14ADDAD4EDB6}"/>
              </a:ext>
            </a:extLst>
          </p:cNvPr>
          <p:cNvSpPr txBox="1"/>
          <p:nvPr/>
        </p:nvSpPr>
        <p:spPr>
          <a:xfrm>
            <a:off x="652519" y="2458456"/>
            <a:ext cx="3005081" cy="2677656"/>
          </a:xfrm>
          <a:prstGeom prst="rect">
            <a:avLst/>
          </a:prstGeom>
          <a:noFill/>
        </p:spPr>
        <p:txBody>
          <a:bodyPr wrap="square" rtlCol="0">
            <a:spAutoFit/>
          </a:bodyPr>
          <a:lstStyle/>
          <a:p>
            <a:r>
              <a:rPr lang="en-AU" sz="2800" dirty="0">
                <a:latin typeface="Futura PT Book" panose="020B0502020204020303" pitchFamily="34" charset="77"/>
              </a:rPr>
              <a:t>Set of ~200 genes involved in metabolism of heme, based on 36 independently curated gene sets </a:t>
            </a:r>
          </a:p>
        </p:txBody>
      </p:sp>
      <p:sp>
        <p:nvSpPr>
          <p:cNvPr id="11" name="TextBox 10">
            <a:extLst>
              <a:ext uri="{FF2B5EF4-FFF2-40B4-BE49-F238E27FC236}">
                <a16:creationId xmlns:a16="http://schemas.microsoft.com/office/drawing/2014/main" id="{42130B0E-2F78-E34C-95BB-EBFBD0991AA2}"/>
              </a:ext>
            </a:extLst>
          </p:cNvPr>
          <p:cNvSpPr txBox="1"/>
          <p:nvPr/>
        </p:nvSpPr>
        <p:spPr>
          <a:xfrm>
            <a:off x="652519" y="704130"/>
            <a:ext cx="2680138" cy="1754326"/>
          </a:xfrm>
          <a:prstGeom prst="rect">
            <a:avLst/>
          </a:prstGeom>
          <a:noFill/>
        </p:spPr>
        <p:txBody>
          <a:bodyPr wrap="square" rtlCol="0">
            <a:spAutoFit/>
          </a:bodyPr>
          <a:lstStyle/>
          <a:p>
            <a:r>
              <a:rPr lang="en-AU" sz="3600" b="1" dirty="0">
                <a:latin typeface="Futura PT Heavy" panose="020B0502020204020303" pitchFamily="34" charset="77"/>
              </a:rPr>
              <a:t>Hallmark Heme Metabolism</a:t>
            </a:r>
            <a:endParaRPr lang="en-AU" sz="3200" b="1" dirty="0">
              <a:latin typeface="Futura PT Heavy" panose="020B0502020204020303" pitchFamily="34" charset="77"/>
            </a:endParaRPr>
          </a:p>
        </p:txBody>
      </p:sp>
    </p:spTree>
    <p:extLst>
      <p:ext uri="{BB962C8B-B14F-4D97-AF65-F5344CB8AC3E}">
        <p14:creationId xmlns:p14="http://schemas.microsoft.com/office/powerpoint/2010/main" val="803596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0" grpId="0"/>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66E4FAD-A192-FD40-9CE9-368B8168817E}"/>
              </a:ext>
            </a:extLst>
          </p:cNvPr>
          <p:cNvPicPr>
            <a:picLocks noChangeAspect="1"/>
          </p:cNvPicPr>
          <p:nvPr/>
        </p:nvPicPr>
        <p:blipFill>
          <a:blip r:embed="rId3">
            <a:alphaModFix amt="51000"/>
          </a:blip>
          <a:stretch>
            <a:fillRect/>
          </a:stretch>
        </p:blipFill>
        <p:spPr>
          <a:xfrm>
            <a:off x="-1458107" y="-236485"/>
            <a:ext cx="5801714" cy="8022745"/>
          </a:xfrm>
          <a:prstGeom prst="rect">
            <a:avLst/>
          </a:prstGeom>
        </p:spPr>
      </p:pic>
      <p:sp>
        <p:nvSpPr>
          <p:cNvPr id="9" name="TextBox 8">
            <a:extLst>
              <a:ext uri="{FF2B5EF4-FFF2-40B4-BE49-F238E27FC236}">
                <a16:creationId xmlns:a16="http://schemas.microsoft.com/office/drawing/2014/main" id="{65F564ED-2178-E742-9DD5-22CC43978C10}"/>
              </a:ext>
            </a:extLst>
          </p:cNvPr>
          <p:cNvSpPr txBox="1"/>
          <p:nvPr/>
        </p:nvSpPr>
        <p:spPr>
          <a:xfrm>
            <a:off x="6689831" y="280520"/>
            <a:ext cx="4849650" cy="1569660"/>
          </a:xfrm>
          <a:prstGeom prst="rect">
            <a:avLst/>
          </a:prstGeom>
          <a:noFill/>
        </p:spPr>
        <p:txBody>
          <a:bodyPr wrap="square" rtlCol="0">
            <a:spAutoFit/>
          </a:bodyPr>
          <a:lstStyle/>
          <a:p>
            <a:r>
              <a:rPr lang="en-AU" sz="4800" b="1" dirty="0">
                <a:solidFill>
                  <a:srgbClr val="FF5100"/>
                </a:solidFill>
                <a:latin typeface="Futura PT Heavy" panose="020B0502020204020303" pitchFamily="34" charset="77"/>
              </a:rPr>
              <a:t>Iron Responsive Elements (IREs)</a:t>
            </a:r>
          </a:p>
        </p:txBody>
      </p:sp>
      <p:pic>
        <p:nvPicPr>
          <p:cNvPr id="8" name="Picture 7">
            <a:extLst>
              <a:ext uri="{FF2B5EF4-FFF2-40B4-BE49-F238E27FC236}">
                <a16:creationId xmlns:a16="http://schemas.microsoft.com/office/drawing/2014/main" id="{72B5E41F-B2E7-254F-ACE9-E0027F6A7921}"/>
              </a:ext>
            </a:extLst>
          </p:cNvPr>
          <p:cNvPicPr>
            <a:picLocks noChangeAspect="1"/>
          </p:cNvPicPr>
          <p:nvPr/>
        </p:nvPicPr>
        <p:blipFill>
          <a:blip r:embed="rId4"/>
          <a:stretch>
            <a:fillRect/>
          </a:stretch>
        </p:blipFill>
        <p:spPr>
          <a:xfrm>
            <a:off x="4963885" y="2561337"/>
            <a:ext cx="6575595" cy="3491602"/>
          </a:xfrm>
          <a:prstGeom prst="rect">
            <a:avLst/>
          </a:prstGeom>
        </p:spPr>
      </p:pic>
      <p:sp>
        <p:nvSpPr>
          <p:cNvPr id="2" name="Rectangle 1">
            <a:extLst>
              <a:ext uri="{FF2B5EF4-FFF2-40B4-BE49-F238E27FC236}">
                <a16:creationId xmlns:a16="http://schemas.microsoft.com/office/drawing/2014/main" id="{1FCAB98E-3DEE-A745-830A-AFB0106C62EA}"/>
              </a:ext>
            </a:extLst>
          </p:cNvPr>
          <p:cNvSpPr/>
          <p:nvPr/>
        </p:nvSpPr>
        <p:spPr>
          <a:xfrm>
            <a:off x="7506023" y="4307138"/>
            <a:ext cx="867103" cy="100899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0" name="TextBox 9">
            <a:extLst>
              <a:ext uri="{FF2B5EF4-FFF2-40B4-BE49-F238E27FC236}">
                <a16:creationId xmlns:a16="http://schemas.microsoft.com/office/drawing/2014/main" id="{68CA742E-A6D4-3B41-B021-71A1FC6BC6E6}"/>
              </a:ext>
            </a:extLst>
          </p:cNvPr>
          <p:cNvSpPr txBox="1"/>
          <p:nvPr/>
        </p:nvSpPr>
        <p:spPr>
          <a:xfrm>
            <a:off x="652519" y="2458456"/>
            <a:ext cx="3005081" cy="2677656"/>
          </a:xfrm>
          <a:prstGeom prst="rect">
            <a:avLst/>
          </a:prstGeom>
          <a:noFill/>
        </p:spPr>
        <p:txBody>
          <a:bodyPr wrap="square" rtlCol="0">
            <a:spAutoFit/>
          </a:bodyPr>
          <a:lstStyle/>
          <a:p>
            <a:r>
              <a:rPr lang="en-AU" sz="2800" dirty="0">
                <a:latin typeface="Futura PT Book" panose="020B0502020204020303" pitchFamily="34" charset="77"/>
              </a:rPr>
              <a:t>Set of 200 genes involved in metabolism of heme, based on 36 independently curated gene sets </a:t>
            </a:r>
          </a:p>
        </p:txBody>
      </p:sp>
      <p:sp>
        <p:nvSpPr>
          <p:cNvPr id="11" name="TextBox 10">
            <a:extLst>
              <a:ext uri="{FF2B5EF4-FFF2-40B4-BE49-F238E27FC236}">
                <a16:creationId xmlns:a16="http://schemas.microsoft.com/office/drawing/2014/main" id="{8C18F5F6-967E-344B-BEDA-4B56A1444318}"/>
              </a:ext>
            </a:extLst>
          </p:cNvPr>
          <p:cNvSpPr txBox="1"/>
          <p:nvPr/>
        </p:nvSpPr>
        <p:spPr>
          <a:xfrm>
            <a:off x="652519" y="704130"/>
            <a:ext cx="2680138" cy="1754326"/>
          </a:xfrm>
          <a:prstGeom prst="rect">
            <a:avLst/>
          </a:prstGeom>
          <a:noFill/>
        </p:spPr>
        <p:txBody>
          <a:bodyPr wrap="square" rtlCol="0">
            <a:spAutoFit/>
          </a:bodyPr>
          <a:lstStyle/>
          <a:p>
            <a:r>
              <a:rPr lang="en-AU" sz="3600" b="1" dirty="0">
                <a:latin typeface="Futura PT Heavy" panose="020B0502020204020303" pitchFamily="34" charset="77"/>
              </a:rPr>
              <a:t>Hallmark Heme Metabolism</a:t>
            </a:r>
            <a:endParaRPr lang="en-AU" sz="3200" b="1" dirty="0">
              <a:latin typeface="Futura PT Heavy" panose="020B0502020204020303" pitchFamily="34" charset="77"/>
            </a:endParaRPr>
          </a:p>
        </p:txBody>
      </p:sp>
      <p:sp>
        <p:nvSpPr>
          <p:cNvPr id="4" name="TextBox 3">
            <a:extLst>
              <a:ext uri="{FF2B5EF4-FFF2-40B4-BE49-F238E27FC236}">
                <a16:creationId xmlns:a16="http://schemas.microsoft.com/office/drawing/2014/main" id="{A16EC176-7C87-9E45-AFA1-53A13D939F1B}"/>
              </a:ext>
            </a:extLst>
          </p:cNvPr>
          <p:cNvSpPr txBox="1"/>
          <p:nvPr/>
        </p:nvSpPr>
        <p:spPr>
          <a:xfrm>
            <a:off x="4968890" y="1995964"/>
            <a:ext cx="2970685" cy="369332"/>
          </a:xfrm>
          <a:prstGeom prst="rect">
            <a:avLst/>
          </a:prstGeom>
          <a:noFill/>
        </p:spPr>
        <p:txBody>
          <a:bodyPr wrap="none" rtlCol="0">
            <a:spAutoFit/>
          </a:bodyPr>
          <a:lstStyle/>
          <a:p>
            <a:r>
              <a:rPr lang="en-AU" dirty="0">
                <a:latin typeface="Futura PT Book" panose="020B0502020204020303" pitchFamily="34" charset="77"/>
              </a:rPr>
              <a:t>Under iron deficient conditions:</a:t>
            </a:r>
          </a:p>
        </p:txBody>
      </p:sp>
      <p:pic>
        <p:nvPicPr>
          <p:cNvPr id="3" name="Picture 2">
            <a:extLst>
              <a:ext uri="{FF2B5EF4-FFF2-40B4-BE49-F238E27FC236}">
                <a16:creationId xmlns:a16="http://schemas.microsoft.com/office/drawing/2014/main" id="{881F8BD6-34B2-5443-A86C-4E71454DE00C}"/>
              </a:ext>
            </a:extLst>
          </p:cNvPr>
          <p:cNvPicPr>
            <a:picLocks noChangeAspect="1"/>
          </p:cNvPicPr>
          <p:nvPr/>
        </p:nvPicPr>
        <p:blipFill>
          <a:blip r:embed="rId5"/>
          <a:stretch>
            <a:fillRect/>
          </a:stretch>
        </p:blipFill>
        <p:spPr>
          <a:xfrm>
            <a:off x="3897437" y="2192484"/>
            <a:ext cx="7217171" cy="2483507"/>
          </a:xfrm>
          <a:prstGeom prst="rect">
            <a:avLst/>
          </a:prstGeom>
          <a:ln w="127000">
            <a:solidFill>
              <a:srgbClr val="FF3600"/>
            </a:solidFill>
            <a:miter lim="800000"/>
          </a:ln>
        </p:spPr>
      </p:pic>
    </p:spTree>
    <p:extLst>
      <p:ext uri="{BB962C8B-B14F-4D97-AF65-F5344CB8AC3E}">
        <p14:creationId xmlns:p14="http://schemas.microsoft.com/office/powerpoint/2010/main" val="15645949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9C5987E-E100-5046-A643-D24AC0113A86}"/>
              </a:ext>
            </a:extLst>
          </p:cNvPr>
          <p:cNvPicPr>
            <a:picLocks noChangeAspect="1"/>
          </p:cNvPicPr>
          <p:nvPr/>
        </p:nvPicPr>
        <p:blipFill rotWithShape="1">
          <a:blip r:embed="rId3"/>
          <a:srcRect t="13471" b="18838"/>
          <a:stretch/>
        </p:blipFill>
        <p:spPr>
          <a:xfrm>
            <a:off x="2435435" y="0"/>
            <a:ext cx="6633479" cy="6354305"/>
          </a:xfrm>
          <a:prstGeom prst="rect">
            <a:avLst/>
          </a:prstGeom>
        </p:spPr>
      </p:pic>
      <p:sp>
        <p:nvSpPr>
          <p:cNvPr id="15" name="TextBox 14">
            <a:extLst>
              <a:ext uri="{FF2B5EF4-FFF2-40B4-BE49-F238E27FC236}">
                <a16:creationId xmlns:a16="http://schemas.microsoft.com/office/drawing/2014/main" id="{0031AE55-57E9-624A-B33B-45A9A2ABD9EA}"/>
              </a:ext>
            </a:extLst>
          </p:cNvPr>
          <p:cNvSpPr txBox="1"/>
          <p:nvPr/>
        </p:nvSpPr>
        <p:spPr>
          <a:xfrm>
            <a:off x="9068914" y="2351782"/>
            <a:ext cx="2557613" cy="1077218"/>
          </a:xfrm>
          <a:prstGeom prst="rect">
            <a:avLst/>
          </a:prstGeom>
          <a:noFill/>
        </p:spPr>
        <p:txBody>
          <a:bodyPr wrap="square" rtlCol="0">
            <a:spAutoFit/>
          </a:bodyPr>
          <a:lstStyle/>
          <a:p>
            <a:r>
              <a:rPr lang="en-AU" sz="3200" b="1" dirty="0">
                <a:solidFill>
                  <a:srgbClr val="FF3600"/>
                </a:solidFill>
                <a:latin typeface="Futura PT Heavy" panose="020B0502020204020303" pitchFamily="34" charset="77"/>
              </a:rPr>
              <a:t>1,207 genes with 3’ IREs</a:t>
            </a:r>
            <a:endParaRPr lang="en-AU" sz="2800" dirty="0">
              <a:solidFill>
                <a:srgbClr val="FF3600"/>
              </a:solidFill>
              <a:latin typeface="Futura PT Book" panose="020B0502020204020303" pitchFamily="34" charset="77"/>
            </a:endParaRPr>
          </a:p>
        </p:txBody>
      </p:sp>
      <p:sp>
        <p:nvSpPr>
          <p:cNvPr id="16" name="TextBox 15">
            <a:extLst>
              <a:ext uri="{FF2B5EF4-FFF2-40B4-BE49-F238E27FC236}">
                <a16:creationId xmlns:a16="http://schemas.microsoft.com/office/drawing/2014/main" id="{AD52A686-0A40-EA45-AC04-37D1EAA243E4}"/>
              </a:ext>
            </a:extLst>
          </p:cNvPr>
          <p:cNvSpPr txBox="1"/>
          <p:nvPr/>
        </p:nvSpPr>
        <p:spPr>
          <a:xfrm>
            <a:off x="7487107" y="396056"/>
            <a:ext cx="2557613" cy="1077218"/>
          </a:xfrm>
          <a:prstGeom prst="rect">
            <a:avLst/>
          </a:prstGeom>
          <a:noFill/>
        </p:spPr>
        <p:txBody>
          <a:bodyPr wrap="square" rtlCol="0">
            <a:spAutoFit/>
          </a:bodyPr>
          <a:lstStyle/>
          <a:p>
            <a:r>
              <a:rPr lang="en-AU" sz="3200" b="1" dirty="0">
                <a:solidFill>
                  <a:srgbClr val="6DACE6"/>
                </a:solidFill>
                <a:latin typeface="Futura PT Heavy" panose="020B0502020204020303" pitchFamily="34" charset="77"/>
              </a:rPr>
              <a:t>393 genes with 5’ IREs</a:t>
            </a:r>
            <a:endParaRPr lang="en-AU" sz="2800" dirty="0">
              <a:solidFill>
                <a:srgbClr val="6DACE6"/>
              </a:solidFill>
              <a:latin typeface="Futura PT Book" panose="020B0502020204020303" pitchFamily="34" charset="77"/>
            </a:endParaRPr>
          </a:p>
        </p:txBody>
      </p:sp>
      <p:sp>
        <p:nvSpPr>
          <p:cNvPr id="17" name="TextBox 16">
            <a:extLst>
              <a:ext uri="{FF2B5EF4-FFF2-40B4-BE49-F238E27FC236}">
                <a16:creationId xmlns:a16="http://schemas.microsoft.com/office/drawing/2014/main" id="{3173E003-D2FF-C24E-AF13-31A61E1DD9E9}"/>
              </a:ext>
            </a:extLst>
          </p:cNvPr>
          <p:cNvSpPr txBox="1"/>
          <p:nvPr/>
        </p:nvSpPr>
        <p:spPr>
          <a:xfrm>
            <a:off x="999361" y="4314433"/>
            <a:ext cx="1782916" cy="1015663"/>
          </a:xfrm>
          <a:prstGeom prst="rect">
            <a:avLst/>
          </a:prstGeom>
          <a:noFill/>
        </p:spPr>
        <p:txBody>
          <a:bodyPr wrap="square" rtlCol="0">
            <a:spAutoFit/>
          </a:bodyPr>
          <a:lstStyle/>
          <a:p>
            <a:r>
              <a:rPr lang="en-AU" sz="2000" b="1" dirty="0">
                <a:latin typeface="Futura PT Heavy" panose="020B0502020204020303" pitchFamily="34" charset="77"/>
              </a:rPr>
              <a:t>Hallmark Heme Metabolism</a:t>
            </a:r>
            <a:endParaRPr lang="en-AU" b="1" dirty="0">
              <a:latin typeface="Futura PT Heavy" panose="020B0502020204020303" pitchFamily="34" charset="77"/>
            </a:endParaRPr>
          </a:p>
        </p:txBody>
      </p:sp>
      <p:sp>
        <p:nvSpPr>
          <p:cNvPr id="18" name="TextBox 17">
            <a:extLst>
              <a:ext uri="{FF2B5EF4-FFF2-40B4-BE49-F238E27FC236}">
                <a16:creationId xmlns:a16="http://schemas.microsoft.com/office/drawing/2014/main" id="{748C88CF-F4BC-A540-A1A2-6A27979FACA9}"/>
              </a:ext>
            </a:extLst>
          </p:cNvPr>
          <p:cNvSpPr txBox="1"/>
          <p:nvPr/>
        </p:nvSpPr>
        <p:spPr>
          <a:xfrm>
            <a:off x="474998" y="1545936"/>
            <a:ext cx="2831642" cy="1631216"/>
          </a:xfrm>
          <a:prstGeom prst="rect">
            <a:avLst/>
          </a:prstGeom>
          <a:noFill/>
        </p:spPr>
        <p:txBody>
          <a:bodyPr wrap="square" rtlCol="0">
            <a:spAutoFit/>
          </a:bodyPr>
          <a:lstStyle/>
          <a:p>
            <a:r>
              <a:rPr lang="en-AU" sz="2000" b="1" dirty="0">
                <a:solidFill>
                  <a:schemeClr val="accent3"/>
                </a:solidFill>
                <a:latin typeface="Futura PT Heavy" panose="020B0502020204020303" pitchFamily="34" charset="77"/>
              </a:rPr>
              <a:t>Other gene sets from </a:t>
            </a:r>
            <a:r>
              <a:rPr lang="en-AU" sz="2000" b="1" dirty="0" err="1">
                <a:solidFill>
                  <a:schemeClr val="accent3"/>
                </a:solidFill>
                <a:latin typeface="Futura PT Heavy" panose="020B0502020204020303" pitchFamily="34" charset="77"/>
              </a:rPr>
              <a:t>MSigDB</a:t>
            </a:r>
            <a:r>
              <a:rPr lang="en-AU" sz="2000" b="1" dirty="0">
                <a:solidFill>
                  <a:schemeClr val="accent3"/>
                </a:solidFill>
                <a:latin typeface="Futura PT Heavy" panose="020B0502020204020303" pitchFamily="34" charset="77"/>
              </a:rPr>
              <a:t> showing overlap with IRE gene sets (enrichment FDR </a:t>
            </a:r>
            <a:r>
              <a:rPr lang="en-AU" sz="2000" b="1" i="1" dirty="0">
                <a:solidFill>
                  <a:schemeClr val="accent3"/>
                </a:solidFill>
                <a:latin typeface="Futura PT Heavy" panose="020B0502020204020303" pitchFamily="34" charset="77"/>
              </a:rPr>
              <a:t>p-</a:t>
            </a:r>
            <a:r>
              <a:rPr lang="en-AU" sz="2000" b="1" dirty="0">
                <a:solidFill>
                  <a:schemeClr val="accent3"/>
                </a:solidFill>
                <a:latin typeface="Futura PT Heavy" panose="020B0502020204020303" pitchFamily="34" charset="77"/>
              </a:rPr>
              <a:t>value &lt; 0.05)</a:t>
            </a:r>
            <a:endParaRPr lang="en-AU" b="1" dirty="0">
              <a:solidFill>
                <a:schemeClr val="accent3"/>
              </a:solidFill>
              <a:latin typeface="Futura PT Heavy" panose="020B0502020204020303" pitchFamily="34" charset="77"/>
            </a:endParaRPr>
          </a:p>
        </p:txBody>
      </p:sp>
      <p:sp>
        <p:nvSpPr>
          <p:cNvPr id="21" name="TextBox 20">
            <a:extLst>
              <a:ext uri="{FF2B5EF4-FFF2-40B4-BE49-F238E27FC236}">
                <a16:creationId xmlns:a16="http://schemas.microsoft.com/office/drawing/2014/main" id="{4C81C0B2-735F-8643-AFC5-F77EB9F4076B}"/>
              </a:ext>
            </a:extLst>
          </p:cNvPr>
          <p:cNvSpPr txBox="1"/>
          <p:nvPr/>
        </p:nvSpPr>
        <p:spPr>
          <a:xfrm>
            <a:off x="1803567" y="6381831"/>
            <a:ext cx="13920952" cy="369332"/>
          </a:xfrm>
          <a:prstGeom prst="rect">
            <a:avLst/>
          </a:prstGeom>
          <a:noFill/>
        </p:spPr>
        <p:txBody>
          <a:bodyPr wrap="square" rtlCol="0">
            <a:spAutoFit/>
          </a:bodyPr>
          <a:lstStyle/>
          <a:p>
            <a:r>
              <a:rPr lang="en-AU" dirty="0">
                <a:solidFill>
                  <a:schemeClr val="accent3"/>
                </a:solidFill>
                <a:latin typeface="Futura PT Book" panose="020B0502020204020303" pitchFamily="34" charset="77"/>
              </a:rPr>
              <a:t>Genes with IREs were identified by searching all reference zebrafish transcripts for IRE stem-loop motifs with SIREs.</a:t>
            </a:r>
          </a:p>
        </p:txBody>
      </p:sp>
      <p:pic>
        <p:nvPicPr>
          <p:cNvPr id="8" name="Picture 7">
            <a:extLst>
              <a:ext uri="{FF2B5EF4-FFF2-40B4-BE49-F238E27FC236}">
                <a16:creationId xmlns:a16="http://schemas.microsoft.com/office/drawing/2014/main" id="{06C882D2-A5AE-024C-A4AB-B4B4A2731199}"/>
              </a:ext>
            </a:extLst>
          </p:cNvPr>
          <p:cNvPicPr>
            <a:picLocks noChangeAspect="1"/>
          </p:cNvPicPr>
          <p:nvPr/>
        </p:nvPicPr>
        <p:blipFill>
          <a:blip r:embed="rId4">
            <a:alphaModFix amt="1000"/>
          </a:blip>
          <a:stretch>
            <a:fillRect/>
          </a:stretch>
        </p:blipFill>
        <p:spPr>
          <a:xfrm>
            <a:off x="6574803" y="1869330"/>
            <a:ext cx="1069888" cy="368160"/>
          </a:xfrm>
          <a:prstGeom prst="rect">
            <a:avLst/>
          </a:prstGeom>
          <a:ln w="0">
            <a:solidFill>
              <a:srgbClr val="FF3600">
                <a:alpha val="4000"/>
              </a:srgbClr>
            </a:solidFill>
            <a:miter lim="800000"/>
          </a:ln>
        </p:spPr>
      </p:pic>
    </p:spTree>
    <p:extLst>
      <p:ext uri="{BB962C8B-B14F-4D97-AF65-F5344CB8AC3E}">
        <p14:creationId xmlns:p14="http://schemas.microsoft.com/office/powerpoint/2010/main" val="17754078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10217</TotalTime>
  <Words>2372</Words>
  <Application>Microsoft Macintosh PowerPoint</Application>
  <PresentationFormat>Widescreen</PresentationFormat>
  <Paragraphs>340</Paragraphs>
  <Slides>15</Slides>
  <Notes>15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15</vt:i4>
      </vt:variant>
    </vt:vector>
  </HeadingPairs>
  <TitlesOfParts>
    <vt:vector size="26" baseType="lpstr">
      <vt:lpstr>Arial</vt:lpstr>
      <vt:lpstr>Avenir LT Pro 45 Book</vt:lpstr>
      <vt:lpstr>Calibri</vt:lpstr>
      <vt:lpstr>Calibri Light</vt:lpstr>
      <vt:lpstr>Futura PT Bold Italic</vt:lpstr>
      <vt:lpstr>Futura PT Book</vt:lpstr>
      <vt:lpstr>Futura PT Book Italic</vt:lpstr>
      <vt:lpstr>Futura PT Heavy</vt:lpstr>
      <vt:lpstr>Futura PT Medium</vt:lpstr>
      <vt:lpstr>Helvetica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Nhi Hin</dc:creator>
  <cp:lastModifiedBy>Nhi Hin</cp:lastModifiedBy>
  <cp:revision>88</cp:revision>
  <dcterms:created xsi:type="dcterms:W3CDTF">2019-09-17T01:39:21Z</dcterms:created>
  <dcterms:modified xsi:type="dcterms:W3CDTF">2019-09-24T04:17:37Z</dcterms:modified>
</cp:coreProperties>
</file>